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0" r:id="rId1"/>
  </p:sldMasterIdLst>
  <p:sldIdLst>
    <p:sldId id="256" r:id="rId2"/>
    <p:sldId id="262" r:id="rId3"/>
    <p:sldId id="264" r:id="rId4"/>
    <p:sldId id="263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9"/>
  </p:normalViewPr>
  <p:slideViewPr>
    <p:cSldViewPr snapToGrid="0">
      <p:cViewPr varScale="1">
        <p:scale>
          <a:sx n="108" d="100"/>
          <a:sy n="108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3T11:46:07.5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July 23,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6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July 23,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9606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July 23,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99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July 23,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1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July 23,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7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July 23, 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44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July 23, 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0547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July 23, 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1761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July 23, 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37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July 23,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9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July 23,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97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July 23, 2024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3703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699" r:id="rId7"/>
    <p:sldLayoutId id="2147483700" r:id="rId8"/>
    <p:sldLayoutId id="2147483701" r:id="rId9"/>
    <p:sldLayoutId id="2147483702" r:id="rId10"/>
    <p:sldLayoutId id="2147483709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8EF7D2E8-5F8A-4E0B-9647-8072A94A0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86A6E2CC-84C1-424C-A664-BC849F6D0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33668"/>
            <a:ext cx="12192000" cy="1924333"/>
          </a:xfrm>
          <a:custGeom>
            <a:avLst/>
            <a:gdLst>
              <a:gd name="connsiteX0" fmla="*/ 6189199 w 12192000"/>
              <a:gd name="connsiteY0" fmla="*/ 588 h 1924333"/>
              <a:gd name="connsiteX1" fmla="*/ 6207079 w 12192000"/>
              <a:gd name="connsiteY1" fmla="*/ 2850 h 1924333"/>
              <a:gd name="connsiteX2" fmla="*/ 6285610 w 12192000"/>
              <a:gd name="connsiteY2" fmla="*/ 18131 h 1924333"/>
              <a:gd name="connsiteX3" fmla="*/ 6378008 w 12192000"/>
              <a:gd name="connsiteY3" fmla="*/ 24625 h 1924333"/>
              <a:gd name="connsiteX4" fmla="*/ 6466340 w 12192000"/>
              <a:gd name="connsiteY4" fmla="*/ 21366 h 1924333"/>
              <a:gd name="connsiteX5" fmla="*/ 6553334 w 12192000"/>
              <a:gd name="connsiteY5" fmla="*/ 35307 h 1924333"/>
              <a:gd name="connsiteX6" fmla="*/ 6626068 w 12192000"/>
              <a:gd name="connsiteY6" fmla="*/ 58045 h 1924333"/>
              <a:gd name="connsiteX7" fmla="*/ 6692303 w 12192000"/>
              <a:gd name="connsiteY7" fmla="*/ 91487 h 1924333"/>
              <a:gd name="connsiteX8" fmla="*/ 6733670 w 12192000"/>
              <a:gd name="connsiteY8" fmla="*/ 118130 h 1924333"/>
              <a:gd name="connsiteX9" fmla="*/ 6798016 w 12192000"/>
              <a:gd name="connsiteY9" fmla="*/ 112271 h 1924333"/>
              <a:gd name="connsiteX10" fmla="*/ 6801081 w 12192000"/>
              <a:gd name="connsiteY10" fmla="*/ 114963 h 1924333"/>
              <a:gd name="connsiteX11" fmla="*/ 6819351 w 12192000"/>
              <a:gd name="connsiteY11" fmla="*/ 128825 h 1924333"/>
              <a:gd name="connsiteX12" fmla="*/ 6852732 w 12192000"/>
              <a:gd name="connsiteY12" fmla="*/ 123321 h 1924333"/>
              <a:gd name="connsiteX13" fmla="*/ 6865247 w 12192000"/>
              <a:gd name="connsiteY13" fmla="*/ 128836 h 1924333"/>
              <a:gd name="connsiteX14" fmla="*/ 6905517 w 12192000"/>
              <a:gd name="connsiteY14" fmla="*/ 129265 h 1924333"/>
              <a:gd name="connsiteX15" fmla="*/ 6950286 w 12192000"/>
              <a:gd name="connsiteY15" fmla="*/ 150104 h 1924333"/>
              <a:gd name="connsiteX16" fmla="*/ 7003442 w 12192000"/>
              <a:gd name="connsiteY16" fmla="*/ 136136 h 1924333"/>
              <a:gd name="connsiteX17" fmla="*/ 7160047 w 12192000"/>
              <a:gd name="connsiteY17" fmla="*/ 166721 h 1924333"/>
              <a:gd name="connsiteX18" fmla="*/ 7325604 w 12192000"/>
              <a:gd name="connsiteY18" fmla="*/ 215867 h 1924333"/>
              <a:gd name="connsiteX19" fmla="*/ 7540522 w 12192000"/>
              <a:gd name="connsiteY19" fmla="*/ 239374 h 1924333"/>
              <a:gd name="connsiteX20" fmla="*/ 7612071 w 12192000"/>
              <a:gd name="connsiteY20" fmla="*/ 229553 h 1924333"/>
              <a:gd name="connsiteX21" fmla="*/ 7651995 w 12192000"/>
              <a:gd name="connsiteY21" fmla="*/ 244567 h 1924333"/>
              <a:gd name="connsiteX22" fmla="*/ 7725761 w 12192000"/>
              <a:gd name="connsiteY22" fmla="*/ 258638 h 1924333"/>
              <a:gd name="connsiteX23" fmla="*/ 7823038 w 12192000"/>
              <a:gd name="connsiteY23" fmla="*/ 287078 h 1924333"/>
              <a:gd name="connsiteX24" fmla="*/ 7866405 w 12192000"/>
              <a:gd name="connsiteY24" fmla="*/ 287288 h 1924333"/>
              <a:gd name="connsiteX25" fmla="*/ 7875021 w 12192000"/>
              <a:gd name="connsiteY25" fmla="*/ 288224 h 1924333"/>
              <a:gd name="connsiteX26" fmla="*/ 7875146 w 12192000"/>
              <a:gd name="connsiteY26" fmla="*/ 288614 h 1924333"/>
              <a:gd name="connsiteX27" fmla="*/ 7907443 w 12192000"/>
              <a:gd name="connsiteY27" fmla="*/ 291752 h 1924333"/>
              <a:gd name="connsiteX28" fmla="*/ 7912892 w 12192000"/>
              <a:gd name="connsiteY28" fmla="*/ 294833 h 1924333"/>
              <a:gd name="connsiteX29" fmla="*/ 7946345 w 12192000"/>
              <a:gd name="connsiteY29" fmla="*/ 319359 h 1924333"/>
              <a:gd name="connsiteX30" fmla="*/ 8021238 w 12192000"/>
              <a:gd name="connsiteY30" fmla="*/ 315159 h 1924333"/>
              <a:gd name="connsiteX31" fmla="*/ 8094697 w 12192000"/>
              <a:gd name="connsiteY31" fmla="*/ 351819 h 1924333"/>
              <a:gd name="connsiteX32" fmla="*/ 8155208 w 12192000"/>
              <a:gd name="connsiteY32" fmla="*/ 371168 h 1924333"/>
              <a:gd name="connsiteX33" fmla="*/ 8248472 w 12192000"/>
              <a:gd name="connsiteY33" fmla="*/ 400489 h 1924333"/>
              <a:gd name="connsiteX34" fmla="*/ 8300068 w 12192000"/>
              <a:gd name="connsiteY34" fmla="*/ 405531 h 1924333"/>
              <a:gd name="connsiteX35" fmla="*/ 8356293 w 12192000"/>
              <a:gd name="connsiteY35" fmla="*/ 403328 h 1924333"/>
              <a:gd name="connsiteX36" fmla="*/ 8475838 w 12192000"/>
              <a:gd name="connsiteY36" fmla="*/ 435524 h 1924333"/>
              <a:gd name="connsiteX37" fmla="*/ 8575216 w 12192000"/>
              <a:gd name="connsiteY37" fmla="*/ 450198 h 1924333"/>
              <a:gd name="connsiteX38" fmla="*/ 8588650 w 12192000"/>
              <a:gd name="connsiteY38" fmla="*/ 447070 h 1924333"/>
              <a:gd name="connsiteX39" fmla="*/ 8612184 w 12192000"/>
              <a:gd name="connsiteY39" fmla="*/ 439577 h 1924333"/>
              <a:gd name="connsiteX40" fmla="*/ 8630713 w 12192000"/>
              <a:gd name="connsiteY40" fmla="*/ 433015 h 1924333"/>
              <a:gd name="connsiteX41" fmla="*/ 8704240 w 12192000"/>
              <a:gd name="connsiteY41" fmla="*/ 422865 h 1924333"/>
              <a:gd name="connsiteX42" fmla="*/ 8829513 w 12192000"/>
              <a:gd name="connsiteY42" fmla="*/ 429389 h 1924333"/>
              <a:gd name="connsiteX43" fmla="*/ 9083651 w 12192000"/>
              <a:gd name="connsiteY43" fmla="*/ 390744 h 1924333"/>
              <a:gd name="connsiteX44" fmla="*/ 9371402 w 12192000"/>
              <a:gd name="connsiteY44" fmla="*/ 371809 h 1924333"/>
              <a:gd name="connsiteX45" fmla="*/ 9429586 w 12192000"/>
              <a:gd name="connsiteY45" fmla="*/ 369213 h 1924333"/>
              <a:gd name="connsiteX46" fmla="*/ 9489757 w 12192000"/>
              <a:gd name="connsiteY46" fmla="*/ 377814 h 1924333"/>
              <a:gd name="connsiteX47" fmla="*/ 9516954 w 12192000"/>
              <a:gd name="connsiteY47" fmla="*/ 376991 h 1924333"/>
              <a:gd name="connsiteX48" fmla="*/ 9645588 w 12192000"/>
              <a:gd name="connsiteY48" fmla="*/ 363590 h 1924333"/>
              <a:gd name="connsiteX49" fmla="*/ 9722896 w 12192000"/>
              <a:gd name="connsiteY49" fmla="*/ 360983 h 1924333"/>
              <a:gd name="connsiteX50" fmla="*/ 9752803 w 12192000"/>
              <a:gd name="connsiteY50" fmla="*/ 368492 h 1924333"/>
              <a:gd name="connsiteX51" fmla="*/ 9890305 w 12192000"/>
              <a:gd name="connsiteY51" fmla="*/ 380736 h 1924333"/>
              <a:gd name="connsiteX52" fmla="*/ 9939767 w 12192000"/>
              <a:gd name="connsiteY52" fmla="*/ 377776 h 1924333"/>
              <a:gd name="connsiteX53" fmla="*/ 9944355 w 12192000"/>
              <a:gd name="connsiteY53" fmla="*/ 377352 h 1924333"/>
              <a:gd name="connsiteX54" fmla="*/ 9953719 w 12192000"/>
              <a:gd name="connsiteY54" fmla="*/ 375642 h 1924333"/>
              <a:gd name="connsiteX55" fmla="*/ 9955809 w 12192000"/>
              <a:gd name="connsiteY55" fmla="*/ 376294 h 1924333"/>
              <a:gd name="connsiteX56" fmla="*/ 10032710 w 12192000"/>
              <a:gd name="connsiteY56" fmla="*/ 394940 h 1924333"/>
              <a:gd name="connsiteX57" fmla="*/ 10049925 w 12192000"/>
              <a:gd name="connsiteY57" fmla="*/ 404971 h 1924333"/>
              <a:gd name="connsiteX58" fmla="*/ 10112671 w 12192000"/>
              <a:gd name="connsiteY58" fmla="*/ 414549 h 1924333"/>
              <a:gd name="connsiteX59" fmla="*/ 10170853 w 12192000"/>
              <a:gd name="connsiteY59" fmla="*/ 435168 h 1924333"/>
              <a:gd name="connsiteX60" fmla="*/ 10290184 w 12192000"/>
              <a:gd name="connsiteY60" fmla="*/ 448123 h 1924333"/>
              <a:gd name="connsiteX61" fmla="*/ 10320158 w 12192000"/>
              <a:gd name="connsiteY61" fmla="*/ 458352 h 1924333"/>
              <a:gd name="connsiteX62" fmla="*/ 10321815 w 12192000"/>
              <a:gd name="connsiteY62" fmla="*/ 463087 h 1924333"/>
              <a:gd name="connsiteX63" fmla="*/ 10373742 w 12192000"/>
              <a:gd name="connsiteY63" fmla="*/ 464538 h 1924333"/>
              <a:gd name="connsiteX64" fmla="*/ 10428532 w 12192000"/>
              <a:gd name="connsiteY64" fmla="*/ 492504 h 1924333"/>
              <a:gd name="connsiteX65" fmla="*/ 10466490 w 12192000"/>
              <a:gd name="connsiteY65" fmla="*/ 517759 h 1924333"/>
              <a:gd name="connsiteX66" fmla="*/ 10466675 w 12192000"/>
              <a:gd name="connsiteY66" fmla="*/ 522076 h 1924333"/>
              <a:gd name="connsiteX67" fmla="*/ 10470309 w 12192000"/>
              <a:gd name="connsiteY67" fmla="*/ 522792 h 1924333"/>
              <a:gd name="connsiteX68" fmla="*/ 10474138 w 12192000"/>
              <a:gd name="connsiteY68" fmla="*/ 519761 h 1924333"/>
              <a:gd name="connsiteX69" fmla="*/ 10501100 w 12192000"/>
              <a:gd name="connsiteY69" fmla="*/ 528263 h 1924333"/>
              <a:gd name="connsiteX70" fmla="*/ 10502395 w 12192000"/>
              <a:gd name="connsiteY70" fmla="*/ 536393 h 1924333"/>
              <a:gd name="connsiteX71" fmla="*/ 10689496 w 12192000"/>
              <a:gd name="connsiteY71" fmla="*/ 560233 h 1924333"/>
              <a:gd name="connsiteX72" fmla="*/ 10788736 w 12192000"/>
              <a:gd name="connsiteY72" fmla="*/ 613188 h 1924333"/>
              <a:gd name="connsiteX73" fmla="*/ 10819747 w 12192000"/>
              <a:gd name="connsiteY73" fmla="*/ 621351 h 1924333"/>
              <a:gd name="connsiteX74" fmla="*/ 10864632 w 12192000"/>
              <a:gd name="connsiteY74" fmla="*/ 644858 h 1924333"/>
              <a:gd name="connsiteX75" fmla="*/ 10929407 w 12192000"/>
              <a:gd name="connsiteY75" fmla="*/ 652945 h 1924333"/>
              <a:gd name="connsiteX76" fmla="*/ 10979412 w 12192000"/>
              <a:gd name="connsiteY76" fmla="*/ 654217 h 1924333"/>
              <a:gd name="connsiteX77" fmla="*/ 11006959 w 12192000"/>
              <a:gd name="connsiteY77" fmla="*/ 657017 h 1924333"/>
              <a:gd name="connsiteX78" fmla="*/ 11077038 w 12192000"/>
              <a:gd name="connsiteY78" fmla="*/ 668487 h 1924333"/>
              <a:gd name="connsiteX79" fmla="*/ 11157850 w 12192000"/>
              <a:gd name="connsiteY79" fmla="*/ 693164 h 1924333"/>
              <a:gd name="connsiteX80" fmla="*/ 11175276 w 12192000"/>
              <a:gd name="connsiteY80" fmla="*/ 697243 h 1924333"/>
              <a:gd name="connsiteX81" fmla="*/ 11191131 w 12192000"/>
              <a:gd name="connsiteY81" fmla="*/ 696085 h 1924333"/>
              <a:gd name="connsiteX82" fmla="*/ 11195573 w 12192000"/>
              <a:gd name="connsiteY82" fmla="*/ 691751 h 1924333"/>
              <a:gd name="connsiteX83" fmla="*/ 11205299 w 12192000"/>
              <a:gd name="connsiteY83" fmla="*/ 693247 h 1924333"/>
              <a:gd name="connsiteX84" fmla="*/ 11223770 w 12192000"/>
              <a:gd name="connsiteY84" fmla="*/ 690335 h 1924333"/>
              <a:gd name="connsiteX85" fmla="*/ 11292119 w 12192000"/>
              <a:gd name="connsiteY85" fmla="*/ 713311 h 1924333"/>
              <a:gd name="connsiteX86" fmla="*/ 11435379 w 12192000"/>
              <a:gd name="connsiteY86" fmla="*/ 758519 h 1924333"/>
              <a:gd name="connsiteX87" fmla="*/ 11604406 w 12192000"/>
              <a:gd name="connsiteY87" fmla="*/ 810476 h 1924333"/>
              <a:gd name="connsiteX88" fmla="*/ 11652155 w 12192000"/>
              <a:gd name="connsiteY88" fmla="*/ 825109 h 1924333"/>
              <a:gd name="connsiteX89" fmla="*/ 11654192 w 12192000"/>
              <a:gd name="connsiteY89" fmla="*/ 827301 h 1924333"/>
              <a:gd name="connsiteX90" fmla="*/ 11676599 w 12192000"/>
              <a:gd name="connsiteY90" fmla="*/ 846628 h 1924333"/>
              <a:gd name="connsiteX91" fmla="*/ 11775168 w 12192000"/>
              <a:gd name="connsiteY91" fmla="*/ 890664 h 1924333"/>
              <a:gd name="connsiteX92" fmla="*/ 11826341 w 12192000"/>
              <a:gd name="connsiteY92" fmla="*/ 877558 h 1924333"/>
              <a:gd name="connsiteX93" fmla="*/ 11879068 w 12192000"/>
              <a:gd name="connsiteY93" fmla="*/ 874038 h 1924333"/>
              <a:gd name="connsiteX94" fmla="*/ 11889563 w 12192000"/>
              <a:gd name="connsiteY94" fmla="*/ 878619 h 1924333"/>
              <a:gd name="connsiteX95" fmla="*/ 12016613 w 12192000"/>
              <a:gd name="connsiteY95" fmla="*/ 886111 h 1924333"/>
              <a:gd name="connsiteX96" fmla="*/ 12108292 w 12192000"/>
              <a:gd name="connsiteY96" fmla="*/ 868500 h 1924333"/>
              <a:gd name="connsiteX97" fmla="*/ 12182910 w 12192000"/>
              <a:gd name="connsiteY97" fmla="*/ 882003 h 1924333"/>
              <a:gd name="connsiteX98" fmla="*/ 12192000 w 12192000"/>
              <a:gd name="connsiteY98" fmla="*/ 884778 h 1924333"/>
              <a:gd name="connsiteX99" fmla="*/ 12192000 w 12192000"/>
              <a:gd name="connsiteY99" fmla="*/ 1610315 h 1924333"/>
              <a:gd name="connsiteX100" fmla="*/ 12191998 w 12192000"/>
              <a:gd name="connsiteY100" fmla="*/ 1610315 h 1924333"/>
              <a:gd name="connsiteX101" fmla="*/ 12191998 w 12192000"/>
              <a:gd name="connsiteY101" fmla="*/ 1924333 h 1924333"/>
              <a:gd name="connsiteX102" fmla="*/ 0 w 12192000"/>
              <a:gd name="connsiteY102" fmla="*/ 1924333 h 1924333"/>
              <a:gd name="connsiteX103" fmla="*/ 0 w 12192000"/>
              <a:gd name="connsiteY103" fmla="*/ 505159 h 1924333"/>
              <a:gd name="connsiteX104" fmla="*/ 5722 w 12192000"/>
              <a:gd name="connsiteY104" fmla="*/ 508889 h 1924333"/>
              <a:gd name="connsiteX105" fmla="*/ 38476 w 12192000"/>
              <a:gd name="connsiteY105" fmla="*/ 524137 h 1924333"/>
              <a:gd name="connsiteX106" fmla="*/ 192883 w 12192000"/>
              <a:gd name="connsiteY106" fmla="*/ 545272 h 1924333"/>
              <a:gd name="connsiteX107" fmla="*/ 343710 w 12192000"/>
              <a:gd name="connsiteY107" fmla="*/ 565029 h 1924333"/>
              <a:gd name="connsiteX108" fmla="*/ 471066 w 12192000"/>
              <a:gd name="connsiteY108" fmla="*/ 549837 h 1924333"/>
              <a:gd name="connsiteX109" fmla="*/ 617333 w 12192000"/>
              <a:gd name="connsiteY109" fmla="*/ 526428 h 1924333"/>
              <a:gd name="connsiteX110" fmla="*/ 725203 w 12192000"/>
              <a:gd name="connsiteY110" fmla="*/ 523793 h 1924333"/>
              <a:gd name="connsiteX111" fmla="*/ 788494 w 12192000"/>
              <a:gd name="connsiteY111" fmla="*/ 505799 h 1924333"/>
              <a:gd name="connsiteX112" fmla="*/ 885977 w 12192000"/>
              <a:gd name="connsiteY112" fmla="*/ 526585 h 1924333"/>
              <a:gd name="connsiteX113" fmla="*/ 932142 w 12192000"/>
              <a:gd name="connsiteY113" fmla="*/ 528005 h 1924333"/>
              <a:gd name="connsiteX114" fmla="*/ 1090404 w 12192000"/>
              <a:gd name="connsiteY114" fmla="*/ 498299 h 1924333"/>
              <a:gd name="connsiteX115" fmla="*/ 1188628 w 12192000"/>
              <a:gd name="connsiteY115" fmla="*/ 483151 h 1924333"/>
              <a:gd name="connsiteX116" fmla="*/ 1316247 w 12192000"/>
              <a:gd name="connsiteY116" fmla="*/ 425979 h 1924333"/>
              <a:gd name="connsiteX117" fmla="*/ 1357712 w 12192000"/>
              <a:gd name="connsiteY117" fmla="*/ 416549 h 1924333"/>
              <a:gd name="connsiteX118" fmla="*/ 1425921 w 12192000"/>
              <a:gd name="connsiteY118" fmla="*/ 413953 h 1924333"/>
              <a:gd name="connsiteX119" fmla="*/ 1503817 w 12192000"/>
              <a:gd name="connsiteY119" fmla="*/ 380457 h 1924333"/>
              <a:gd name="connsiteX120" fmla="*/ 1639196 w 12192000"/>
              <a:gd name="connsiteY120" fmla="*/ 372785 h 1924333"/>
              <a:gd name="connsiteX121" fmla="*/ 1705606 w 12192000"/>
              <a:gd name="connsiteY121" fmla="*/ 359023 h 1924333"/>
              <a:gd name="connsiteX122" fmla="*/ 1813011 w 12192000"/>
              <a:gd name="connsiteY122" fmla="*/ 331023 h 1924333"/>
              <a:gd name="connsiteX123" fmla="*/ 1831380 w 12192000"/>
              <a:gd name="connsiteY123" fmla="*/ 341307 h 1924333"/>
              <a:gd name="connsiteX124" fmla="*/ 1858612 w 12192000"/>
              <a:gd name="connsiteY124" fmla="*/ 326777 h 1924333"/>
              <a:gd name="connsiteX125" fmla="*/ 1880661 w 12192000"/>
              <a:gd name="connsiteY125" fmla="*/ 335987 h 1924333"/>
              <a:gd name="connsiteX126" fmla="*/ 1941495 w 12192000"/>
              <a:gd name="connsiteY126" fmla="*/ 310792 h 1924333"/>
              <a:gd name="connsiteX127" fmla="*/ 1995402 w 12192000"/>
              <a:gd name="connsiteY127" fmla="*/ 305480 h 1924333"/>
              <a:gd name="connsiteX128" fmla="*/ 2223864 w 12192000"/>
              <a:gd name="connsiteY128" fmla="*/ 266118 h 1924333"/>
              <a:gd name="connsiteX129" fmla="*/ 2418043 w 12192000"/>
              <a:gd name="connsiteY129" fmla="*/ 215314 h 1924333"/>
              <a:gd name="connsiteX130" fmla="*/ 2558461 w 12192000"/>
              <a:gd name="connsiteY130" fmla="*/ 168193 h 1924333"/>
              <a:gd name="connsiteX131" fmla="*/ 2595535 w 12192000"/>
              <a:gd name="connsiteY131" fmla="*/ 158548 h 1924333"/>
              <a:gd name="connsiteX132" fmla="*/ 2626942 w 12192000"/>
              <a:gd name="connsiteY132" fmla="*/ 130400 h 1924333"/>
              <a:gd name="connsiteX133" fmla="*/ 2632225 w 12192000"/>
              <a:gd name="connsiteY133" fmla="*/ 130446 h 1924333"/>
              <a:gd name="connsiteX134" fmla="*/ 2696856 w 12192000"/>
              <a:gd name="connsiteY134" fmla="*/ 128498 h 1924333"/>
              <a:gd name="connsiteX135" fmla="*/ 2759767 w 12192000"/>
              <a:gd name="connsiteY135" fmla="*/ 127784 h 1924333"/>
              <a:gd name="connsiteX136" fmla="*/ 2792685 w 12192000"/>
              <a:gd name="connsiteY136" fmla="*/ 115710 h 1924333"/>
              <a:gd name="connsiteX137" fmla="*/ 2799767 w 12192000"/>
              <a:gd name="connsiteY137" fmla="*/ 113754 h 1924333"/>
              <a:gd name="connsiteX138" fmla="*/ 2829799 w 12192000"/>
              <a:gd name="connsiteY138" fmla="*/ 120042 h 1924333"/>
              <a:gd name="connsiteX139" fmla="*/ 2890704 w 12192000"/>
              <a:gd name="connsiteY139" fmla="*/ 121493 h 1924333"/>
              <a:gd name="connsiteX140" fmla="*/ 3042646 w 12192000"/>
              <a:gd name="connsiteY140" fmla="*/ 112273 h 1924333"/>
              <a:gd name="connsiteX141" fmla="*/ 3146630 w 12192000"/>
              <a:gd name="connsiteY141" fmla="*/ 100898 h 1924333"/>
              <a:gd name="connsiteX142" fmla="*/ 3233163 w 12192000"/>
              <a:gd name="connsiteY142" fmla="*/ 120200 h 1924333"/>
              <a:gd name="connsiteX143" fmla="*/ 3372699 w 12192000"/>
              <a:gd name="connsiteY143" fmla="*/ 129394 h 1924333"/>
              <a:gd name="connsiteX144" fmla="*/ 3394352 w 12192000"/>
              <a:gd name="connsiteY144" fmla="*/ 131671 h 1924333"/>
              <a:gd name="connsiteX145" fmla="*/ 3448218 w 12192000"/>
              <a:gd name="connsiteY145" fmla="*/ 118229 h 1924333"/>
              <a:gd name="connsiteX146" fmla="*/ 3505047 w 12192000"/>
              <a:gd name="connsiteY146" fmla="*/ 115412 h 1924333"/>
              <a:gd name="connsiteX147" fmla="*/ 3521767 w 12192000"/>
              <a:gd name="connsiteY147" fmla="*/ 111071 h 1924333"/>
              <a:gd name="connsiteX148" fmla="*/ 3585137 w 12192000"/>
              <a:gd name="connsiteY148" fmla="*/ 114371 h 1924333"/>
              <a:gd name="connsiteX149" fmla="*/ 3690293 w 12192000"/>
              <a:gd name="connsiteY149" fmla="*/ 98301 h 1924333"/>
              <a:gd name="connsiteX150" fmla="*/ 3867818 w 12192000"/>
              <a:gd name="connsiteY150" fmla="*/ 88985 h 1924333"/>
              <a:gd name="connsiteX151" fmla="*/ 4091337 w 12192000"/>
              <a:gd name="connsiteY151" fmla="*/ 70813 h 1924333"/>
              <a:gd name="connsiteX152" fmla="*/ 4246332 w 12192000"/>
              <a:gd name="connsiteY152" fmla="*/ 41697 h 1924333"/>
              <a:gd name="connsiteX153" fmla="*/ 4266975 w 12192000"/>
              <a:gd name="connsiteY153" fmla="*/ 46592 h 1924333"/>
              <a:gd name="connsiteX154" fmla="*/ 4270566 w 12192000"/>
              <a:gd name="connsiteY154" fmla="*/ 47620 h 1924333"/>
              <a:gd name="connsiteX155" fmla="*/ 4288964 w 12192000"/>
              <a:gd name="connsiteY155" fmla="*/ 52766 h 1924333"/>
              <a:gd name="connsiteX156" fmla="*/ 4365137 w 12192000"/>
              <a:gd name="connsiteY156" fmla="*/ 51783 h 1924333"/>
              <a:gd name="connsiteX157" fmla="*/ 4430546 w 12192000"/>
              <a:gd name="connsiteY157" fmla="*/ 44555 h 1924333"/>
              <a:gd name="connsiteX158" fmla="*/ 4444136 w 12192000"/>
              <a:gd name="connsiteY158" fmla="*/ 39567 h 1924333"/>
              <a:gd name="connsiteX159" fmla="*/ 4534039 w 12192000"/>
              <a:gd name="connsiteY159" fmla="*/ 31604 h 1924333"/>
              <a:gd name="connsiteX160" fmla="*/ 4560448 w 12192000"/>
              <a:gd name="connsiteY160" fmla="*/ 25231 h 1924333"/>
              <a:gd name="connsiteX161" fmla="*/ 4568006 w 12192000"/>
              <a:gd name="connsiteY161" fmla="*/ 25970 h 1924333"/>
              <a:gd name="connsiteX162" fmla="*/ 4595497 w 12192000"/>
              <a:gd name="connsiteY162" fmla="*/ 22958 h 1924333"/>
              <a:gd name="connsiteX163" fmla="*/ 4608623 w 12192000"/>
              <a:gd name="connsiteY163" fmla="*/ 18108 h 1924333"/>
              <a:gd name="connsiteX164" fmla="*/ 4623942 w 12192000"/>
              <a:gd name="connsiteY164" fmla="*/ 22251 h 1924333"/>
              <a:gd name="connsiteX165" fmla="*/ 4664336 w 12192000"/>
              <a:gd name="connsiteY165" fmla="*/ 23306 h 1924333"/>
              <a:gd name="connsiteX166" fmla="*/ 4677385 w 12192000"/>
              <a:gd name="connsiteY166" fmla="*/ 18246 h 1924333"/>
              <a:gd name="connsiteX167" fmla="*/ 4698143 w 12192000"/>
              <a:gd name="connsiteY167" fmla="*/ 18036 h 1924333"/>
              <a:gd name="connsiteX168" fmla="*/ 4750609 w 12192000"/>
              <a:gd name="connsiteY168" fmla="*/ 23611 h 1924333"/>
              <a:gd name="connsiteX169" fmla="*/ 4784658 w 12192000"/>
              <a:gd name="connsiteY169" fmla="*/ 25057 h 1924333"/>
              <a:gd name="connsiteX170" fmla="*/ 4847558 w 12192000"/>
              <a:gd name="connsiteY170" fmla="*/ 38726 h 1924333"/>
              <a:gd name="connsiteX171" fmla="*/ 4909134 w 12192000"/>
              <a:gd name="connsiteY171" fmla="*/ 50659 h 1924333"/>
              <a:gd name="connsiteX172" fmla="*/ 5099219 w 12192000"/>
              <a:gd name="connsiteY172" fmla="*/ 55050 h 1924333"/>
              <a:gd name="connsiteX173" fmla="*/ 5184992 w 12192000"/>
              <a:gd name="connsiteY173" fmla="*/ 67596 h 1924333"/>
              <a:gd name="connsiteX174" fmla="*/ 5229637 w 12192000"/>
              <a:gd name="connsiteY174" fmla="*/ 67789 h 1924333"/>
              <a:gd name="connsiteX175" fmla="*/ 5389346 w 12192000"/>
              <a:gd name="connsiteY175" fmla="*/ 80211 h 1924333"/>
              <a:gd name="connsiteX176" fmla="*/ 5494414 w 12192000"/>
              <a:gd name="connsiteY176" fmla="*/ 75926 h 1924333"/>
              <a:gd name="connsiteX177" fmla="*/ 5528443 w 12192000"/>
              <a:gd name="connsiteY177" fmla="*/ 77206 h 1924333"/>
              <a:gd name="connsiteX178" fmla="*/ 5684939 w 12192000"/>
              <a:gd name="connsiteY178" fmla="*/ 50269 h 1924333"/>
              <a:gd name="connsiteX179" fmla="*/ 5765146 w 12192000"/>
              <a:gd name="connsiteY179" fmla="*/ 50414 h 1924333"/>
              <a:gd name="connsiteX180" fmla="*/ 5848655 w 12192000"/>
              <a:gd name="connsiteY180" fmla="*/ 35257 h 1924333"/>
              <a:gd name="connsiteX181" fmla="*/ 5930656 w 12192000"/>
              <a:gd name="connsiteY181" fmla="*/ 30131 h 1924333"/>
              <a:gd name="connsiteX182" fmla="*/ 6124150 w 12192000"/>
              <a:gd name="connsiteY182" fmla="*/ 31679 h 1924333"/>
              <a:gd name="connsiteX183" fmla="*/ 6189199 w 12192000"/>
              <a:gd name="connsiteY183" fmla="*/ 588 h 1924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</a:cxnLst>
            <a:rect l="l" t="t" r="r" b="b"/>
            <a:pathLst>
              <a:path w="12192000" h="1924333">
                <a:moveTo>
                  <a:pt x="6189199" y="588"/>
                </a:moveTo>
                <a:cubicBezTo>
                  <a:pt x="6196356" y="-574"/>
                  <a:pt x="6202609" y="-108"/>
                  <a:pt x="6207079" y="2850"/>
                </a:cubicBezTo>
                <a:cubicBezTo>
                  <a:pt x="6222026" y="2749"/>
                  <a:pt x="6273489" y="3767"/>
                  <a:pt x="6285610" y="18131"/>
                </a:cubicBezTo>
                <a:cubicBezTo>
                  <a:pt x="6307255" y="18685"/>
                  <a:pt x="6357141" y="23793"/>
                  <a:pt x="6378008" y="24625"/>
                </a:cubicBezTo>
                <a:cubicBezTo>
                  <a:pt x="6409946" y="30645"/>
                  <a:pt x="6438307" y="10375"/>
                  <a:pt x="6466340" y="21366"/>
                </a:cubicBezTo>
                <a:cubicBezTo>
                  <a:pt x="6488276" y="31229"/>
                  <a:pt x="6529854" y="28110"/>
                  <a:pt x="6553334" y="35307"/>
                </a:cubicBezTo>
                <a:cubicBezTo>
                  <a:pt x="6561737" y="48059"/>
                  <a:pt x="6609188" y="62087"/>
                  <a:pt x="6626068" y="58045"/>
                </a:cubicBezTo>
                <a:cubicBezTo>
                  <a:pt x="6660952" y="66570"/>
                  <a:pt x="6666277" y="84716"/>
                  <a:pt x="6692303" y="91487"/>
                </a:cubicBezTo>
                <a:lnTo>
                  <a:pt x="6733670" y="118130"/>
                </a:lnTo>
                <a:lnTo>
                  <a:pt x="6798016" y="112271"/>
                </a:lnTo>
                <a:lnTo>
                  <a:pt x="6801081" y="114963"/>
                </a:lnTo>
                <a:cubicBezTo>
                  <a:pt x="6806919" y="120140"/>
                  <a:pt x="6812832" y="125016"/>
                  <a:pt x="6819351" y="128825"/>
                </a:cubicBezTo>
                <a:cubicBezTo>
                  <a:pt x="6825742" y="109997"/>
                  <a:pt x="6840132" y="116541"/>
                  <a:pt x="6852732" y="123321"/>
                </a:cubicBezTo>
                <a:lnTo>
                  <a:pt x="6865247" y="128836"/>
                </a:lnTo>
                <a:lnTo>
                  <a:pt x="6905517" y="129265"/>
                </a:lnTo>
                <a:cubicBezTo>
                  <a:pt x="6934052" y="140042"/>
                  <a:pt x="6939773" y="141556"/>
                  <a:pt x="6950286" y="150104"/>
                </a:cubicBezTo>
                <a:lnTo>
                  <a:pt x="7003442" y="136136"/>
                </a:lnTo>
                <a:lnTo>
                  <a:pt x="7160047" y="166721"/>
                </a:lnTo>
                <a:cubicBezTo>
                  <a:pt x="7207281" y="179911"/>
                  <a:pt x="7280644" y="210197"/>
                  <a:pt x="7325604" y="215867"/>
                </a:cubicBezTo>
                <a:cubicBezTo>
                  <a:pt x="7460113" y="233904"/>
                  <a:pt x="7393081" y="242880"/>
                  <a:pt x="7540522" y="239374"/>
                </a:cubicBezTo>
                <a:cubicBezTo>
                  <a:pt x="7545714" y="234872"/>
                  <a:pt x="7605972" y="231727"/>
                  <a:pt x="7612071" y="229553"/>
                </a:cubicBezTo>
                <a:lnTo>
                  <a:pt x="7651995" y="244567"/>
                </a:lnTo>
                <a:lnTo>
                  <a:pt x="7725761" y="258638"/>
                </a:lnTo>
                <a:lnTo>
                  <a:pt x="7823038" y="287078"/>
                </a:lnTo>
                <a:cubicBezTo>
                  <a:pt x="7837080" y="286482"/>
                  <a:pt x="7851647" y="286498"/>
                  <a:pt x="7866405" y="287288"/>
                </a:cubicBezTo>
                <a:lnTo>
                  <a:pt x="7875021" y="288224"/>
                </a:lnTo>
                <a:cubicBezTo>
                  <a:pt x="7875062" y="288354"/>
                  <a:pt x="7875105" y="288483"/>
                  <a:pt x="7875146" y="288614"/>
                </a:cubicBezTo>
                <a:cubicBezTo>
                  <a:pt x="7880550" y="289202"/>
                  <a:pt x="7901153" y="290716"/>
                  <a:pt x="7907443" y="291752"/>
                </a:cubicBezTo>
                <a:lnTo>
                  <a:pt x="7912892" y="294833"/>
                </a:lnTo>
                <a:lnTo>
                  <a:pt x="7946345" y="319359"/>
                </a:lnTo>
                <a:cubicBezTo>
                  <a:pt x="7958657" y="312776"/>
                  <a:pt x="7996513" y="309749"/>
                  <a:pt x="8021238" y="315159"/>
                </a:cubicBezTo>
                <a:cubicBezTo>
                  <a:pt x="8045964" y="320570"/>
                  <a:pt x="8058169" y="340462"/>
                  <a:pt x="8094697" y="351819"/>
                </a:cubicBezTo>
                <a:cubicBezTo>
                  <a:pt x="8129587" y="361154"/>
                  <a:pt x="8116181" y="360544"/>
                  <a:pt x="8155208" y="371168"/>
                </a:cubicBezTo>
                <a:cubicBezTo>
                  <a:pt x="8196217" y="383300"/>
                  <a:pt x="8205468" y="391801"/>
                  <a:pt x="8248472" y="400489"/>
                </a:cubicBezTo>
                <a:cubicBezTo>
                  <a:pt x="8283932" y="419791"/>
                  <a:pt x="8278617" y="392031"/>
                  <a:pt x="8300068" y="405531"/>
                </a:cubicBezTo>
                <a:lnTo>
                  <a:pt x="8356293" y="403328"/>
                </a:lnTo>
                <a:cubicBezTo>
                  <a:pt x="8377247" y="404463"/>
                  <a:pt x="8438442" y="433194"/>
                  <a:pt x="8475838" y="435524"/>
                </a:cubicBezTo>
                <a:cubicBezTo>
                  <a:pt x="8510241" y="438037"/>
                  <a:pt x="8545511" y="449840"/>
                  <a:pt x="8575216" y="450198"/>
                </a:cubicBezTo>
                <a:lnTo>
                  <a:pt x="8588650" y="447070"/>
                </a:lnTo>
                <a:lnTo>
                  <a:pt x="8612184" y="439577"/>
                </a:lnTo>
                <a:lnTo>
                  <a:pt x="8630713" y="433015"/>
                </a:lnTo>
                <a:cubicBezTo>
                  <a:pt x="8635870" y="429519"/>
                  <a:pt x="8700685" y="428411"/>
                  <a:pt x="8704240" y="422865"/>
                </a:cubicBezTo>
                <a:cubicBezTo>
                  <a:pt x="8761777" y="429549"/>
                  <a:pt x="8768302" y="427178"/>
                  <a:pt x="8829513" y="429389"/>
                </a:cubicBezTo>
                <a:cubicBezTo>
                  <a:pt x="8922895" y="444672"/>
                  <a:pt x="8924579" y="401507"/>
                  <a:pt x="9083651" y="390744"/>
                </a:cubicBezTo>
                <a:cubicBezTo>
                  <a:pt x="9138403" y="388032"/>
                  <a:pt x="9315003" y="378647"/>
                  <a:pt x="9371402" y="371809"/>
                </a:cubicBezTo>
                <a:cubicBezTo>
                  <a:pt x="9358632" y="337502"/>
                  <a:pt x="9402842" y="379364"/>
                  <a:pt x="9429586" y="369213"/>
                </a:cubicBezTo>
                <a:cubicBezTo>
                  <a:pt x="9449312" y="370213"/>
                  <a:pt x="9473938" y="373270"/>
                  <a:pt x="9489757" y="377814"/>
                </a:cubicBezTo>
                <a:cubicBezTo>
                  <a:pt x="9498164" y="379256"/>
                  <a:pt x="9507139" y="379272"/>
                  <a:pt x="9516954" y="376991"/>
                </a:cubicBezTo>
                <a:cubicBezTo>
                  <a:pt x="9548430" y="354766"/>
                  <a:pt x="9591874" y="370315"/>
                  <a:pt x="9645588" y="363590"/>
                </a:cubicBezTo>
                <a:cubicBezTo>
                  <a:pt x="9660487" y="368814"/>
                  <a:pt x="9710817" y="350550"/>
                  <a:pt x="9722896" y="360983"/>
                </a:cubicBezTo>
                <a:cubicBezTo>
                  <a:pt x="9733918" y="362239"/>
                  <a:pt x="9745201" y="356679"/>
                  <a:pt x="9752803" y="368492"/>
                </a:cubicBezTo>
                <a:cubicBezTo>
                  <a:pt x="9793268" y="374490"/>
                  <a:pt x="9843313" y="380978"/>
                  <a:pt x="9890305" y="380736"/>
                </a:cubicBezTo>
                <a:cubicBezTo>
                  <a:pt x="9912701" y="380083"/>
                  <a:pt x="9926523" y="379037"/>
                  <a:pt x="9939767" y="377776"/>
                </a:cubicBezTo>
                <a:lnTo>
                  <a:pt x="9944355" y="377352"/>
                </a:lnTo>
                <a:lnTo>
                  <a:pt x="9953719" y="375642"/>
                </a:lnTo>
                <a:lnTo>
                  <a:pt x="9955809" y="376294"/>
                </a:lnTo>
                <a:lnTo>
                  <a:pt x="10032710" y="394940"/>
                </a:lnTo>
                <a:lnTo>
                  <a:pt x="10049925" y="404971"/>
                </a:lnTo>
                <a:lnTo>
                  <a:pt x="10112671" y="414549"/>
                </a:lnTo>
                <a:cubicBezTo>
                  <a:pt x="10169643" y="412125"/>
                  <a:pt x="10132220" y="425358"/>
                  <a:pt x="10170853" y="435168"/>
                </a:cubicBezTo>
                <a:cubicBezTo>
                  <a:pt x="10206088" y="442020"/>
                  <a:pt x="10240809" y="454081"/>
                  <a:pt x="10290184" y="448123"/>
                </a:cubicBezTo>
                <a:cubicBezTo>
                  <a:pt x="10301813" y="444919"/>
                  <a:pt x="10315233" y="449499"/>
                  <a:pt x="10320158" y="458352"/>
                </a:cubicBezTo>
                <a:cubicBezTo>
                  <a:pt x="10321006" y="459876"/>
                  <a:pt x="10321565" y="461470"/>
                  <a:pt x="10321815" y="463087"/>
                </a:cubicBezTo>
                <a:cubicBezTo>
                  <a:pt x="10354058" y="457158"/>
                  <a:pt x="10355176" y="470634"/>
                  <a:pt x="10373742" y="464538"/>
                </a:cubicBezTo>
                <a:cubicBezTo>
                  <a:pt x="10403060" y="475292"/>
                  <a:pt x="10411841" y="497597"/>
                  <a:pt x="10428532" y="492504"/>
                </a:cubicBezTo>
                <a:cubicBezTo>
                  <a:pt x="10440561" y="500742"/>
                  <a:pt x="10446267" y="521930"/>
                  <a:pt x="10466490" y="517759"/>
                </a:cubicBezTo>
                <a:cubicBezTo>
                  <a:pt x="10464622" y="519986"/>
                  <a:pt x="10465013" y="521261"/>
                  <a:pt x="10466675" y="522076"/>
                </a:cubicBezTo>
                <a:lnTo>
                  <a:pt x="10470309" y="522792"/>
                </a:lnTo>
                <a:lnTo>
                  <a:pt x="10474138" y="519761"/>
                </a:lnTo>
                <a:cubicBezTo>
                  <a:pt x="10488888" y="509612"/>
                  <a:pt x="10484914" y="524734"/>
                  <a:pt x="10501100" y="528263"/>
                </a:cubicBezTo>
                <a:cubicBezTo>
                  <a:pt x="10508412" y="530705"/>
                  <a:pt x="10505426" y="533743"/>
                  <a:pt x="10502395" y="536393"/>
                </a:cubicBezTo>
                <a:lnTo>
                  <a:pt x="10689496" y="560233"/>
                </a:lnTo>
                <a:cubicBezTo>
                  <a:pt x="10721441" y="573640"/>
                  <a:pt x="10757547" y="582937"/>
                  <a:pt x="10788736" y="613188"/>
                </a:cubicBezTo>
                <a:cubicBezTo>
                  <a:pt x="10794510" y="621641"/>
                  <a:pt x="10807098" y="616073"/>
                  <a:pt x="10819747" y="621351"/>
                </a:cubicBezTo>
                <a:cubicBezTo>
                  <a:pt x="10832398" y="626630"/>
                  <a:pt x="10846356" y="639592"/>
                  <a:pt x="10864632" y="644858"/>
                </a:cubicBezTo>
                <a:cubicBezTo>
                  <a:pt x="10895617" y="652290"/>
                  <a:pt x="10921550" y="640451"/>
                  <a:pt x="10929407" y="652945"/>
                </a:cubicBezTo>
                <a:cubicBezTo>
                  <a:pt x="10945460" y="653176"/>
                  <a:pt x="10968148" y="640553"/>
                  <a:pt x="10979412" y="654217"/>
                </a:cubicBezTo>
                <a:cubicBezTo>
                  <a:pt x="10981679" y="643737"/>
                  <a:pt x="10997287" y="663414"/>
                  <a:pt x="11006959" y="657017"/>
                </a:cubicBezTo>
                <a:cubicBezTo>
                  <a:pt x="11023230" y="659396"/>
                  <a:pt x="11051890" y="662462"/>
                  <a:pt x="11077038" y="668487"/>
                </a:cubicBezTo>
                <a:cubicBezTo>
                  <a:pt x="11097000" y="690299"/>
                  <a:pt x="11141286" y="676399"/>
                  <a:pt x="11157850" y="693164"/>
                </a:cubicBezTo>
                <a:cubicBezTo>
                  <a:pt x="11163800" y="695757"/>
                  <a:pt x="11169599" y="696942"/>
                  <a:pt x="11175276" y="697243"/>
                </a:cubicBezTo>
                <a:lnTo>
                  <a:pt x="11191131" y="696085"/>
                </a:lnTo>
                <a:lnTo>
                  <a:pt x="11195573" y="691751"/>
                </a:lnTo>
                <a:lnTo>
                  <a:pt x="11205299" y="693247"/>
                </a:lnTo>
                <a:lnTo>
                  <a:pt x="11223770" y="690335"/>
                </a:lnTo>
                <a:cubicBezTo>
                  <a:pt x="11237778" y="693777"/>
                  <a:pt x="11256852" y="701947"/>
                  <a:pt x="11292119" y="713311"/>
                </a:cubicBezTo>
                <a:cubicBezTo>
                  <a:pt x="11334878" y="733451"/>
                  <a:pt x="11401662" y="729175"/>
                  <a:pt x="11435379" y="758519"/>
                </a:cubicBezTo>
                <a:lnTo>
                  <a:pt x="11604406" y="810476"/>
                </a:lnTo>
                <a:lnTo>
                  <a:pt x="11652155" y="825109"/>
                </a:lnTo>
                <a:lnTo>
                  <a:pt x="11654192" y="827301"/>
                </a:lnTo>
                <a:cubicBezTo>
                  <a:pt x="11661650" y="834729"/>
                  <a:pt x="11669215" y="841480"/>
                  <a:pt x="11676599" y="846628"/>
                </a:cubicBezTo>
                <a:cubicBezTo>
                  <a:pt x="11688258" y="861760"/>
                  <a:pt x="11752266" y="896888"/>
                  <a:pt x="11775168" y="890664"/>
                </a:cubicBezTo>
                <a:cubicBezTo>
                  <a:pt x="11790977" y="883819"/>
                  <a:pt x="11808364" y="879901"/>
                  <a:pt x="11826341" y="877558"/>
                </a:cubicBezTo>
                <a:lnTo>
                  <a:pt x="11879068" y="874038"/>
                </a:lnTo>
                <a:lnTo>
                  <a:pt x="11889563" y="878619"/>
                </a:lnTo>
                <a:lnTo>
                  <a:pt x="12016613" y="886111"/>
                </a:lnTo>
                <a:lnTo>
                  <a:pt x="12108292" y="868500"/>
                </a:lnTo>
                <a:cubicBezTo>
                  <a:pt x="12129725" y="867311"/>
                  <a:pt x="12157891" y="874537"/>
                  <a:pt x="12182910" y="882003"/>
                </a:cubicBezTo>
                <a:lnTo>
                  <a:pt x="12192000" y="884778"/>
                </a:lnTo>
                <a:lnTo>
                  <a:pt x="12192000" y="1610315"/>
                </a:lnTo>
                <a:lnTo>
                  <a:pt x="12191998" y="1610315"/>
                </a:lnTo>
                <a:lnTo>
                  <a:pt x="12191998" y="1924333"/>
                </a:lnTo>
                <a:lnTo>
                  <a:pt x="0" y="1924333"/>
                </a:lnTo>
                <a:lnTo>
                  <a:pt x="0" y="505159"/>
                </a:lnTo>
                <a:lnTo>
                  <a:pt x="5722" y="508889"/>
                </a:lnTo>
                <a:cubicBezTo>
                  <a:pt x="21614" y="518548"/>
                  <a:pt x="33814" y="524781"/>
                  <a:pt x="38476" y="524137"/>
                </a:cubicBezTo>
                <a:cubicBezTo>
                  <a:pt x="99229" y="544180"/>
                  <a:pt x="142010" y="538457"/>
                  <a:pt x="192883" y="545272"/>
                </a:cubicBezTo>
                <a:cubicBezTo>
                  <a:pt x="277629" y="525210"/>
                  <a:pt x="293434" y="558443"/>
                  <a:pt x="343710" y="565029"/>
                </a:cubicBezTo>
                <a:cubicBezTo>
                  <a:pt x="383094" y="555729"/>
                  <a:pt x="425462" y="556271"/>
                  <a:pt x="471066" y="549837"/>
                </a:cubicBezTo>
                <a:cubicBezTo>
                  <a:pt x="513583" y="544428"/>
                  <a:pt x="569194" y="531004"/>
                  <a:pt x="617333" y="526428"/>
                </a:cubicBezTo>
                <a:cubicBezTo>
                  <a:pt x="660031" y="520760"/>
                  <a:pt x="696675" y="523882"/>
                  <a:pt x="725203" y="523793"/>
                </a:cubicBezTo>
                <a:cubicBezTo>
                  <a:pt x="736650" y="521695"/>
                  <a:pt x="780513" y="502146"/>
                  <a:pt x="788494" y="505799"/>
                </a:cubicBezTo>
                <a:lnTo>
                  <a:pt x="885977" y="526585"/>
                </a:lnTo>
                <a:cubicBezTo>
                  <a:pt x="906140" y="522837"/>
                  <a:pt x="917203" y="532232"/>
                  <a:pt x="932142" y="528005"/>
                </a:cubicBezTo>
                <a:cubicBezTo>
                  <a:pt x="963701" y="524128"/>
                  <a:pt x="1061555" y="499582"/>
                  <a:pt x="1090404" y="498299"/>
                </a:cubicBezTo>
                <a:cubicBezTo>
                  <a:pt x="1132840" y="494057"/>
                  <a:pt x="1148476" y="496041"/>
                  <a:pt x="1188628" y="483151"/>
                </a:cubicBezTo>
                <a:cubicBezTo>
                  <a:pt x="1230397" y="468408"/>
                  <a:pt x="1278711" y="457638"/>
                  <a:pt x="1316247" y="425979"/>
                </a:cubicBezTo>
                <a:cubicBezTo>
                  <a:pt x="1322662" y="417251"/>
                  <a:pt x="1339433" y="418553"/>
                  <a:pt x="1357712" y="416549"/>
                </a:cubicBezTo>
                <a:cubicBezTo>
                  <a:pt x="1375991" y="414544"/>
                  <a:pt x="1423507" y="412949"/>
                  <a:pt x="1425921" y="413953"/>
                </a:cubicBezTo>
                <a:cubicBezTo>
                  <a:pt x="1450272" y="407937"/>
                  <a:pt x="1458223" y="388156"/>
                  <a:pt x="1503817" y="380457"/>
                </a:cubicBezTo>
                <a:cubicBezTo>
                  <a:pt x="1541095" y="377398"/>
                  <a:pt x="1605565" y="376357"/>
                  <a:pt x="1639196" y="372785"/>
                </a:cubicBezTo>
                <a:cubicBezTo>
                  <a:pt x="1653280" y="376736"/>
                  <a:pt x="1695289" y="365766"/>
                  <a:pt x="1705606" y="359023"/>
                </a:cubicBezTo>
                <a:cubicBezTo>
                  <a:pt x="1729169" y="336295"/>
                  <a:pt x="1793207" y="348537"/>
                  <a:pt x="1813011" y="331023"/>
                </a:cubicBezTo>
                <a:cubicBezTo>
                  <a:pt x="1820772" y="328179"/>
                  <a:pt x="1823566" y="341833"/>
                  <a:pt x="1831380" y="341307"/>
                </a:cubicBezTo>
                <a:lnTo>
                  <a:pt x="1858612" y="326777"/>
                </a:lnTo>
                <a:lnTo>
                  <a:pt x="1880661" y="335987"/>
                </a:lnTo>
                <a:lnTo>
                  <a:pt x="1941495" y="310792"/>
                </a:lnTo>
                <a:cubicBezTo>
                  <a:pt x="1978970" y="307223"/>
                  <a:pt x="1947391" y="291714"/>
                  <a:pt x="1995402" y="305480"/>
                </a:cubicBezTo>
                <a:cubicBezTo>
                  <a:pt x="2042464" y="298034"/>
                  <a:pt x="2153424" y="281146"/>
                  <a:pt x="2223864" y="266118"/>
                </a:cubicBezTo>
                <a:cubicBezTo>
                  <a:pt x="2261296" y="256300"/>
                  <a:pt x="2360518" y="238323"/>
                  <a:pt x="2418043" y="215314"/>
                </a:cubicBezTo>
                <a:cubicBezTo>
                  <a:pt x="2472088" y="206823"/>
                  <a:pt x="2499422" y="162612"/>
                  <a:pt x="2558461" y="168193"/>
                </a:cubicBezTo>
                <a:cubicBezTo>
                  <a:pt x="2559660" y="164506"/>
                  <a:pt x="2592244" y="161337"/>
                  <a:pt x="2595535" y="158548"/>
                </a:cubicBezTo>
                <a:lnTo>
                  <a:pt x="2626942" y="130400"/>
                </a:lnTo>
                <a:lnTo>
                  <a:pt x="2632225" y="130446"/>
                </a:lnTo>
                <a:lnTo>
                  <a:pt x="2696856" y="128498"/>
                </a:lnTo>
                <a:lnTo>
                  <a:pt x="2759767" y="127784"/>
                </a:lnTo>
                <a:cubicBezTo>
                  <a:pt x="2770024" y="123546"/>
                  <a:pt x="2781047" y="119463"/>
                  <a:pt x="2792685" y="115710"/>
                </a:cubicBezTo>
                <a:lnTo>
                  <a:pt x="2799767" y="113754"/>
                </a:lnTo>
                <a:lnTo>
                  <a:pt x="2829799" y="120042"/>
                </a:lnTo>
                <a:lnTo>
                  <a:pt x="2890704" y="121493"/>
                </a:lnTo>
                <a:cubicBezTo>
                  <a:pt x="2935390" y="121035"/>
                  <a:pt x="2990780" y="113193"/>
                  <a:pt x="3042646" y="112273"/>
                </a:cubicBezTo>
                <a:cubicBezTo>
                  <a:pt x="3077119" y="111474"/>
                  <a:pt x="3124089" y="100414"/>
                  <a:pt x="3146630" y="100898"/>
                </a:cubicBezTo>
                <a:cubicBezTo>
                  <a:pt x="3169381" y="117699"/>
                  <a:pt x="3224695" y="125864"/>
                  <a:pt x="3233163" y="120200"/>
                </a:cubicBezTo>
                <a:lnTo>
                  <a:pt x="3372699" y="129394"/>
                </a:lnTo>
                <a:cubicBezTo>
                  <a:pt x="3389020" y="126586"/>
                  <a:pt x="3397563" y="116804"/>
                  <a:pt x="3394352" y="131671"/>
                </a:cubicBezTo>
                <a:cubicBezTo>
                  <a:pt x="3406102" y="131485"/>
                  <a:pt x="3429770" y="120938"/>
                  <a:pt x="3448218" y="118229"/>
                </a:cubicBezTo>
                <a:lnTo>
                  <a:pt x="3505047" y="115412"/>
                </a:lnTo>
                <a:lnTo>
                  <a:pt x="3521767" y="111071"/>
                </a:lnTo>
                <a:cubicBezTo>
                  <a:pt x="3526335" y="108877"/>
                  <a:pt x="3582156" y="117732"/>
                  <a:pt x="3585137" y="114371"/>
                </a:cubicBezTo>
                <a:cubicBezTo>
                  <a:pt x="3638265" y="102098"/>
                  <a:pt x="3633789" y="98565"/>
                  <a:pt x="3690293" y="98301"/>
                </a:cubicBezTo>
                <a:cubicBezTo>
                  <a:pt x="3782197" y="112746"/>
                  <a:pt x="3826738" y="92943"/>
                  <a:pt x="3867818" y="88985"/>
                </a:cubicBezTo>
                <a:cubicBezTo>
                  <a:pt x="3943777" y="81477"/>
                  <a:pt x="3990501" y="75194"/>
                  <a:pt x="4091337" y="70813"/>
                </a:cubicBezTo>
                <a:cubicBezTo>
                  <a:pt x="4154422" y="62932"/>
                  <a:pt x="4217060" y="45734"/>
                  <a:pt x="4246332" y="41697"/>
                </a:cubicBezTo>
                <a:cubicBezTo>
                  <a:pt x="4253308" y="42804"/>
                  <a:pt x="4260125" y="44606"/>
                  <a:pt x="4266975" y="46592"/>
                </a:cubicBezTo>
                <a:lnTo>
                  <a:pt x="4270566" y="47620"/>
                </a:lnTo>
                <a:lnTo>
                  <a:pt x="4288964" y="52766"/>
                </a:lnTo>
                <a:lnTo>
                  <a:pt x="4365137" y="51783"/>
                </a:lnTo>
                <a:lnTo>
                  <a:pt x="4430546" y="44555"/>
                </a:lnTo>
                <a:lnTo>
                  <a:pt x="4444136" y="39567"/>
                </a:lnTo>
                <a:lnTo>
                  <a:pt x="4534039" y="31604"/>
                </a:lnTo>
                <a:lnTo>
                  <a:pt x="4560448" y="25231"/>
                </a:lnTo>
                <a:lnTo>
                  <a:pt x="4568006" y="25970"/>
                </a:lnTo>
                <a:cubicBezTo>
                  <a:pt x="4580278" y="23866"/>
                  <a:pt x="4594878" y="14904"/>
                  <a:pt x="4595497" y="22958"/>
                </a:cubicBezTo>
                <a:lnTo>
                  <a:pt x="4608623" y="18108"/>
                </a:lnTo>
                <a:lnTo>
                  <a:pt x="4623942" y="22251"/>
                </a:lnTo>
                <a:cubicBezTo>
                  <a:pt x="4633227" y="23117"/>
                  <a:pt x="4655429" y="23973"/>
                  <a:pt x="4664336" y="23306"/>
                </a:cubicBezTo>
                <a:lnTo>
                  <a:pt x="4677385" y="18246"/>
                </a:lnTo>
                <a:lnTo>
                  <a:pt x="4698143" y="18036"/>
                </a:lnTo>
                <a:cubicBezTo>
                  <a:pt x="4710347" y="18931"/>
                  <a:pt x="4736189" y="22441"/>
                  <a:pt x="4750609" y="23611"/>
                </a:cubicBezTo>
                <a:cubicBezTo>
                  <a:pt x="4764270" y="27424"/>
                  <a:pt x="4774858" y="29782"/>
                  <a:pt x="4784658" y="25057"/>
                </a:cubicBezTo>
                <a:cubicBezTo>
                  <a:pt x="4804708" y="29613"/>
                  <a:pt x="4822811" y="48263"/>
                  <a:pt x="4847558" y="38726"/>
                </a:cubicBezTo>
                <a:cubicBezTo>
                  <a:pt x="4868304" y="42993"/>
                  <a:pt x="4867190" y="47939"/>
                  <a:pt x="4909134" y="50659"/>
                </a:cubicBezTo>
                <a:cubicBezTo>
                  <a:pt x="4945026" y="52455"/>
                  <a:pt x="5063406" y="54096"/>
                  <a:pt x="5099219" y="55050"/>
                </a:cubicBezTo>
                <a:cubicBezTo>
                  <a:pt x="5145195" y="57873"/>
                  <a:pt x="5163254" y="65473"/>
                  <a:pt x="5184992" y="67596"/>
                </a:cubicBezTo>
                <a:cubicBezTo>
                  <a:pt x="5206728" y="69720"/>
                  <a:pt x="5195578" y="65687"/>
                  <a:pt x="5229637" y="67789"/>
                </a:cubicBezTo>
                <a:cubicBezTo>
                  <a:pt x="5263695" y="69892"/>
                  <a:pt x="5345217" y="78854"/>
                  <a:pt x="5389346" y="80211"/>
                </a:cubicBezTo>
                <a:cubicBezTo>
                  <a:pt x="5425889" y="83191"/>
                  <a:pt x="5461943" y="84751"/>
                  <a:pt x="5494414" y="75926"/>
                </a:cubicBezTo>
                <a:lnTo>
                  <a:pt x="5528443" y="77206"/>
                </a:lnTo>
                <a:cubicBezTo>
                  <a:pt x="5582723" y="71370"/>
                  <a:pt x="5638917" y="68385"/>
                  <a:pt x="5684939" y="50269"/>
                </a:cubicBezTo>
                <a:cubicBezTo>
                  <a:pt x="5724389" y="45804"/>
                  <a:pt x="5737860" y="52916"/>
                  <a:pt x="5765146" y="50414"/>
                </a:cubicBezTo>
                <a:cubicBezTo>
                  <a:pt x="5792695" y="43060"/>
                  <a:pt x="5827352" y="38097"/>
                  <a:pt x="5848655" y="35257"/>
                </a:cubicBezTo>
                <a:lnTo>
                  <a:pt x="5930656" y="30131"/>
                </a:lnTo>
                <a:lnTo>
                  <a:pt x="6124150" y="31679"/>
                </a:lnTo>
                <a:cubicBezTo>
                  <a:pt x="6138131" y="22216"/>
                  <a:pt x="6167730" y="4075"/>
                  <a:pt x="6189199" y="588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AAC794-7B0A-D562-74DE-2F150BC2F3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675" y="5791201"/>
            <a:ext cx="10534650" cy="609600"/>
          </a:xfrm>
        </p:spPr>
        <p:txBody>
          <a:bodyPr anchor="ctr">
            <a:normAutofit/>
          </a:bodyPr>
          <a:lstStyle/>
          <a:p>
            <a:r>
              <a:rPr lang="en-US" dirty="0"/>
              <a:t>[insert title here]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EB7DFC-0DE3-43A5-5DDA-96AF069383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2588" y="5393633"/>
            <a:ext cx="8426823" cy="397567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E9221A-E1B2-A730-058D-CC86FB5E05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5177" y="609600"/>
            <a:ext cx="7041646" cy="4060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83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1331648" cy="1978172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36649" y="488969"/>
                  <a:pt x="9316893" y="491390"/>
                </a:cubicBezTo>
                <a:cubicBezTo>
                  <a:pt x="9298834" y="504511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79948" y="576062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407128" y="961344"/>
                </a:lnTo>
                <a:lnTo>
                  <a:pt x="8380548" y="987916"/>
                </a:lnTo>
                <a:lnTo>
                  <a:pt x="8379462" y="987106"/>
                </a:lnTo>
                <a:cubicBezTo>
                  <a:pt x="8376507" y="985864"/>
                  <a:pt x="8373362" y="986042"/>
                  <a:pt x="8369725" y="989186"/>
                </a:cubicBezTo>
                <a:cubicBezTo>
                  <a:pt x="8357221" y="990792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72124" y="1029408"/>
                  <a:pt x="8269666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43525" y="1179064"/>
                </a:lnTo>
                <a:lnTo>
                  <a:pt x="7685942" y="1233723"/>
                </a:lnTo>
                <a:lnTo>
                  <a:pt x="7586920" y="1261888"/>
                </a:lnTo>
                <a:cubicBezTo>
                  <a:pt x="7556723" y="1298911"/>
                  <a:pt x="7489186" y="1249860"/>
                  <a:pt x="7486100" y="1292563"/>
                </a:cubicBezTo>
                <a:cubicBezTo>
                  <a:pt x="7454875" y="1308356"/>
                  <a:pt x="7449202" y="1300366"/>
                  <a:pt x="7407190" y="1314737"/>
                </a:cubicBezTo>
                <a:cubicBezTo>
                  <a:pt x="7368386" y="1364011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23400" y="1671703"/>
                  <a:pt x="5529437" y="1636968"/>
                </a:cubicBezTo>
                <a:cubicBezTo>
                  <a:pt x="5500069" y="1636638"/>
                  <a:pt x="5481558" y="1636672"/>
                  <a:pt x="5440853" y="1657958"/>
                </a:cubicBezTo>
                <a:cubicBezTo>
                  <a:pt x="5340428" y="1673293"/>
                  <a:pt x="5074771" y="1739921"/>
                  <a:pt x="4945936" y="1713743"/>
                </a:cubicBezTo>
                <a:cubicBezTo>
                  <a:pt x="4914142" y="1717597"/>
                  <a:pt x="4837317" y="1726609"/>
                  <a:pt x="4818446" y="1726895"/>
                </a:cubicBezTo>
                <a:lnTo>
                  <a:pt x="4813657" y="1730706"/>
                </a:lnTo>
                <a:lnTo>
                  <a:pt x="4759058" y="1766533"/>
                </a:lnTo>
                <a:cubicBezTo>
                  <a:pt x="4747481" y="1770744"/>
                  <a:pt x="4734604" y="1772921"/>
                  <a:pt x="4719749" y="1771811"/>
                </a:cubicBezTo>
                <a:cubicBezTo>
                  <a:pt x="4667035" y="1745585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12575" y="1805339"/>
                  <a:pt x="4320575" y="1832722"/>
                </a:cubicBezTo>
                <a:cubicBezTo>
                  <a:pt x="4282030" y="1809397"/>
                  <a:pt x="4252210" y="1859755"/>
                  <a:pt x="4220200" y="1873173"/>
                </a:cubicBezTo>
                <a:cubicBezTo>
                  <a:pt x="4189784" y="1872580"/>
                  <a:pt x="4175475" y="1885756"/>
                  <a:pt x="4105361" y="1894711"/>
                </a:cubicBezTo>
                <a:cubicBezTo>
                  <a:pt x="4071894" y="1867524"/>
                  <a:pt x="4035294" y="1916372"/>
                  <a:pt x="3973223" y="1881015"/>
                </a:cubicBezTo>
                <a:cubicBezTo>
                  <a:pt x="3971330" y="1884974"/>
                  <a:pt x="3952843" y="1881390"/>
                  <a:pt x="3900992" y="1880603"/>
                </a:cubicBezTo>
                <a:cubicBezTo>
                  <a:pt x="3849141" y="1879815"/>
                  <a:pt x="3740259" y="1879432"/>
                  <a:pt x="3662119" y="1876289"/>
                </a:cubicBezTo>
                <a:cubicBezTo>
                  <a:pt x="3573420" y="1876991"/>
                  <a:pt x="3613412" y="1915150"/>
                  <a:pt x="3496919" y="1873180"/>
                </a:cubicBezTo>
                <a:cubicBezTo>
                  <a:pt x="3488062" y="1895719"/>
                  <a:pt x="3474293" y="1897950"/>
                  <a:pt x="3449433" y="1889681"/>
                </a:cubicBezTo>
                <a:cubicBezTo>
                  <a:pt x="3406553" y="1891629"/>
                  <a:pt x="3417350" y="1945453"/>
                  <a:pt x="3369766" y="1916653"/>
                </a:cubicBezTo>
                <a:cubicBezTo>
                  <a:pt x="3338805" y="1929531"/>
                  <a:pt x="3310151" y="1915620"/>
                  <a:pt x="3290336" y="1925039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57504" y="1957276"/>
                </a:lnTo>
                <a:lnTo>
                  <a:pt x="3115176" y="1943459"/>
                </a:lnTo>
                <a:cubicBezTo>
                  <a:pt x="3095397" y="1937281"/>
                  <a:pt x="3080878" y="1929976"/>
                  <a:pt x="3038835" y="1920210"/>
                </a:cubicBezTo>
                <a:cubicBezTo>
                  <a:pt x="3011900" y="1947086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1037" y="1967486"/>
                  <a:pt x="2001803" y="1954594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391573" y="1790862"/>
                  <a:pt x="1332568" y="1793149"/>
                </a:cubicBezTo>
                <a:cubicBezTo>
                  <a:pt x="1236287" y="1833446"/>
                  <a:pt x="1335185" y="1756546"/>
                  <a:pt x="1186881" y="1768613"/>
                </a:cubicBezTo>
                <a:cubicBezTo>
                  <a:pt x="1178443" y="1775469"/>
                  <a:pt x="1160576" y="1767918"/>
                  <a:pt x="1162595" y="1758337"/>
                </a:cubicBezTo>
                <a:cubicBezTo>
                  <a:pt x="1153167" y="1761117"/>
                  <a:pt x="1130472" y="1779083"/>
                  <a:pt x="1128523" y="1763621"/>
                </a:cubicBezTo>
                <a:cubicBezTo>
                  <a:pt x="1081415" y="1760756"/>
                  <a:pt x="1034361" y="1768718"/>
                  <a:pt x="991903" y="1786741"/>
                </a:cubicBezTo>
                <a:cubicBezTo>
                  <a:pt x="966383" y="1781126"/>
                  <a:pt x="949501" y="1831241"/>
                  <a:pt x="883960" y="1822386"/>
                </a:cubicBezTo>
                <a:cubicBezTo>
                  <a:pt x="831931" y="1790865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18F12F-6DF4-FBDC-51A0-B2A355131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</p:spPr>
        <p:txBody>
          <a:bodyPr>
            <a:normAutofit/>
          </a:bodyPr>
          <a:lstStyle/>
          <a:p>
            <a:r>
              <a:rPr lang="en-US" dirty="0"/>
              <a:t>[insert title here]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13EFF-7DBB-4731-845D-C0FE5FC0E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879" y="2296161"/>
            <a:ext cx="4788505" cy="3846012"/>
          </a:xfrm>
        </p:spPr>
        <p:txBody>
          <a:bodyPr>
            <a:normAutofit/>
          </a:bodyPr>
          <a:lstStyle/>
          <a:p>
            <a:r>
              <a:rPr lang="en-US" dirty="0"/>
              <a:t>[insert content]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37E255-3FF0-C924-E1FD-D5C2A6DA3A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819" t="89214" r="20190" b="-1255"/>
          <a:stretch/>
        </p:blipFill>
        <p:spPr>
          <a:xfrm>
            <a:off x="208880" y="6333832"/>
            <a:ext cx="3016333" cy="332509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64E267B-3F5A-4357-9E7F-C5FBE5D3B1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50426" y="5902730"/>
            <a:ext cx="5741575" cy="955271"/>
          </a:xfrm>
          <a:custGeom>
            <a:avLst/>
            <a:gdLst>
              <a:gd name="connsiteX0" fmla="*/ 5741575 w 5741575"/>
              <a:gd name="connsiteY0" fmla="*/ 0 h 955271"/>
              <a:gd name="connsiteX1" fmla="*/ 5741575 w 5741575"/>
              <a:gd name="connsiteY1" fmla="*/ 955271 h 955271"/>
              <a:gd name="connsiteX2" fmla="*/ 0 w 5741575"/>
              <a:gd name="connsiteY2" fmla="*/ 955271 h 955271"/>
              <a:gd name="connsiteX3" fmla="*/ 8558 w 5741575"/>
              <a:gd name="connsiteY3" fmla="*/ 953971 h 955271"/>
              <a:gd name="connsiteX4" fmla="*/ 16894 w 5741575"/>
              <a:gd name="connsiteY4" fmla="*/ 953847 h 955271"/>
              <a:gd name="connsiteX5" fmla="*/ 28156 w 5741575"/>
              <a:gd name="connsiteY5" fmla="*/ 951374 h 955271"/>
              <a:gd name="connsiteX6" fmla="*/ 28293 w 5741575"/>
              <a:gd name="connsiteY6" fmla="*/ 950971 h 955271"/>
              <a:gd name="connsiteX7" fmla="*/ 39115 w 5741575"/>
              <a:gd name="connsiteY7" fmla="*/ 949326 h 955271"/>
              <a:gd name="connsiteX8" fmla="*/ 93851 w 5741575"/>
              <a:gd name="connsiteY8" fmla="*/ 945611 h 955271"/>
              <a:gd name="connsiteX9" fmla="*/ 148657 w 5741575"/>
              <a:gd name="connsiteY9" fmla="*/ 898134 h 955271"/>
              <a:gd name="connsiteX10" fmla="*/ 174554 w 5741575"/>
              <a:gd name="connsiteY10" fmla="*/ 886351 h 955271"/>
              <a:gd name="connsiteX11" fmla="*/ 187633 w 5741575"/>
              <a:gd name="connsiteY11" fmla="*/ 878226 h 955271"/>
              <a:gd name="connsiteX12" fmla="*/ 187961 w 5741575"/>
              <a:gd name="connsiteY12" fmla="*/ 876538 h 955271"/>
              <a:gd name="connsiteX13" fmla="*/ 240501 w 5741575"/>
              <a:gd name="connsiteY13" fmla="*/ 873150 h 955271"/>
              <a:gd name="connsiteX14" fmla="*/ 246345 w 5741575"/>
              <a:gd name="connsiteY14" fmla="*/ 869942 h 955271"/>
              <a:gd name="connsiteX15" fmla="*/ 282041 w 5741575"/>
              <a:gd name="connsiteY15" fmla="*/ 871263 h 955271"/>
              <a:gd name="connsiteX16" fmla="*/ 299711 w 5741575"/>
              <a:gd name="connsiteY16" fmla="*/ 870064 h 955271"/>
              <a:gd name="connsiteX17" fmla="*/ 306299 w 5741575"/>
              <a:gd name="connsiteY17" fmla="*/ 873609 h 955271"/>
              <a:gd name="connsiteX18" fmla="*/ 331571 w 5741575"/>
              <a:gd name="connsiteY18" fmla="*/ 869866 h 955271"/>
              <a:gd name="connsiteX19" fmla="*/ 333872 w 5741575"/>
              <a:gd name="connsiteY19" fmla="*/ 867971 h 955271"/>
              <a:gd name="connsiteX20" fmla="*/ 356953 w 5741575"/>
              <a:gd name="connsiteY20" fmla="*/ 870334 h 955271"/>
              <a:gd name="connsiteX21" fmla="*/ 379005 w 5741575"/>
              <a:gd name="connsiteY21" fmla="*/ 878900 h 955271"/>
              <a:gd name="connsiteX22" fmla="*/ 585428 w 5741575"/>
              <a:gd name="connsiteY22" fmla="*/ 826440 h 955271"/>
              <a:gd name="connsiteX23" fmla="*/ 787156 w 5741575"/>
              <a:gd name="connsiteY23" fmla="*/ 838447 h 955271"/>
              <a:gd name="connsiteX24" fmla="*/ 898586 w 5741575"/>
              <a:gd name="connsiteY24" fmla="*/ 808502 h 955271"/>
              <a:gd name="connsiteX25" fmla="*/ 924063 w 5741575"/>
              <a:gd name="connsiteY25" fmla="*/ 770210 h 955271"/>
              <a:gd name="connsiteX26" fmla="*/ 1212574 w 5741575"/>
              <a:gd name="connsiteY26" fmla="*/ 724238 h 955271"/>
              <a:gd name="connsiteX27" fmla="*/ 1280768 w 5741575"/>
              <a:gd name="connsiteY27" fmla="*/ 699122 h 955271"/>
              <a:gd name="connsiteX28" fmla="*/ 1352027 w 5741575"/>
              <a:gd name="connsiteY28" fmla="*/ 704323 h 955271"/>
              <a:gd name="connsiteX29" fmla="*/ 1374314 w 5741575"/>
              <a:gd name="connsiteY29" fmla="*/ 688815 h 955271"/>
              <a:gd name="connsiteX30" fmla="*/ 1378034 w 5741575"/>
              <a:gd name="connsiteY30" fmla="*/ 685842 h 955271"/>
              <a:gd name="connsiteX31" fmla="*/ 1395604 w 5741575"/>
              <a:gd name="connsiteY31" fmla="*/ 680460 h 955271"/>
              <a:gd name="connsiteX32" fmla="*/ 1397206 w 5741575"/>
              <a:gd name="connsiteY32" fmla="*/ 670793 h 955271"/>
              <a:gd name="connsiteX33" fmla="*/ 1421250 w 5741575"/>
              <a:gd name="connsiteY33" fmla="*/ 656855 h 955271"/>
              <a:gd name="connsiteX34" fmla="*/ 1454524 w 5741575"/>
              <a:gd name="connsiteY34" fmla="*/ 649224 h 955271"/>
              <a:gd name="connsiteX35" fmla="*/ 1616217 w 5741575"/>
              <a:gd name="connsiteY35" fmla="*/ 622107 h 955271"/>
              <a:gd name="connsiteX36" fmla="*/ 1710928 w 5741575"/>
              <a:gd name="connsiteY36" fmla="*/ 600666 h 955271"/>
              <a:gd name="connsiteX37" fmla="*/ 1743718 w 5741575"/>
              <a:gd name="connsiteY37" fmla="*/ 584327 h 955271"/>
              <a:gd name="connsiteX38" fmla="*/ 1791651 w 5741575"/>
              <a:gd name="connsiteY38" fmla="*/ 567019 h 955271"/>
              <a:gd name="connsiteX39" fmla="*/ 1873778 w 5741575"/>
              <a:gd name="connsiteY39" fmla="*/ 530130 h 955271"/>
              <a:gd name="connsiteX40" fmla="*/ 1988411 w 5741575"/>
              <a:gd name="connsiteY40" fmla="*/ 491599 h 955271"/>
              <a:gd name="connsiteX41" fmla="*/ 2085507 w 5741575"/>
              <a:gd name="connsiteY41" fmla="*/ 498527 h 955271"/>
              <a:gd name="connsiteX42" fmla="*/ 2090767 w 5741575"/>
              <a:gd name="connsiteY42" fmla="*/ 490616 h 955271"/>
              <a:gd name="connsiteX43" fmla="*/ 2151143 w 5741575"/>
              <a:gd name="connsiteY43" fmla="*/ 478332 h 955271"/>
              <a:gd name="connsiteX44" fmla="*/ 2378710 w 5741575"/>
              <a:gd name="connsiteY44" fmla="*/ 477570 h 955271"/>
              <a:gd name="connsiteX45" fmla="*/ 2496256 w 5741575"/>
              <a:gd name="connsiteY45" fmla="*/ 452396 h 955271"/>
              <a:gd name="connsiteX46" fmla="*/ 2535387 w 5741575"/>
              <a:gd name="connsiteY46" fmla="*/ 436645 h 955271"/>
              <a:gd name="connsiteX47" fmla="*/ 2601109 w 5741575"/>
              <a:gd name="connsiteY47" fmla="*/ 410678 h 955271"/>
              <a:gd name="connsiteX48" fmla="*/ 2643855 w 5741575"/>
              <a:gd name="connsiteY48" fmla="*/ 374482 h 955271"/>
              <a:gd name="connsiteX49" fmla="*/ 2657726 w 5741575"/>
              <a:gd name="connsiteY49" fmla="*/ 365841 h 955271"/>
              <a:gd name="connsiteX50" fmla="*/ 2687125 w 5741575"/>
              <a:gd name="connsiteY50" fmla="*/ 366820 h 955271"/>
              <a:gd name="connsiteX51" fmla="*/ 2697479 w 5741575"/>
              <a:gd name="connsiteY51" fmla="*/ 361430 h 955271"/>
              <a:gd name="connsiteX52" fmla="*/ 2701547 w 5741575"/>
              <a:gd name="connsiteY52" fmla="*/ 361545 h 955271"/>
              <a:gd name="connsiteX53" fmla="*/ 2711054 w 5741575"/>
              <a:gd name="connsiteY53" fmla="*/ 360597 h 955271"/>
              <a:gd name="connsiteX54" fmla="*/ 2710438 w 5741575"/>
              <a:gd name="connsiteY54" fmla="*/ 366958 h 955271"/>
              <a:gd name="connsiteX55" fmla="*/ 2722936 w 5741575"/>
              <a:gd name="connsiteY55" fmla="*/ 377633 h 955271"/>
              <a:gd name="connsiteX56" fmla="*/ 2777227 w 5741575"/>
              <a:gd name="connsiteY56" fmla="*/ 368972 h 955271"/>
              <a:gd name="connsiteX57" fmla="*/ 2779510 w 5741575"/>
              <a:gd name="connsiteY57" fmla="*/ 361652 h 955271"/>
              <a:gd name="connsiteX58" fmla="*/ 2786278 w 5741575"/>
              <a:gd name="connsiteY58" fmla="*/ 359869 h 955271"/>
              <a:gd name="connsiteX59" fmla="*/ 2792101 w 5741575"/>
              <a:gd name="connsiteY59" fmla="*/ 365927 h 955271"/>
              <a:gd name="connsiteX60" fmla="*/ 2885545 w 5741575"/>
              <a:gd name="connsiteY60" fmla="*/ 372818 h 955271"/>
              <a:gd name="connsiteX61" fmla="*/ 3009558 w 5741575"/>
              <a:gd name="connsiteY61" fmla="*/ 370573 h 955271"/>
              <a:gd name="connsiteX62" fmla="*/ 3095010 w 5741575"/>
              <a:gd name="connsiteY62" fmla="*/ 332454 h 955271"/>
              <a:gd name="connsiteX63" fmla="*/ 3103742 w 5741575"/>
              <a:gd name="connsiteY63" fmla="*/ 337974 h 955271"/>
              <a:gd name="connsiteX64" fmla="*/ 3165093 w 5741575"/>
              <a:gd name="connsiteY64" fmla="*/ 329459 h 955271"/>
              <a:gd name="connsiteX65" fmla="*/ 3373785 w 5741575"/>
              <a:gd name="connsiteY65" fmla="*/ 255680 h 955271"/>
              <a:gd name="connsiteX66" fmla="*/ 3493851 w 5741575"/>
              <a:gd name="connsiteY66" fmla="*/ 240255 h 955271"/>
              <a:gd name="connsiteX67" fmla="*/ 3537470 w 5741575"/>
              <a:gd name="connsiteY67" fmla="*/ 241867 h 955271"/>
              <a:gd name="connsiteX68" fmla="*/ 3610489 w 5741575"/>
              <a:gd name="connsiteY68" fmla="*/ 244128 h 955271"/>
              <a:gd name="connsiteX69" fmla="*/ 3667539 w 5741575"/>
              <a:gd name="connsiteY69" fmla="*/ 263271 h 955271"/>
              <a:gd name="connsiteX70" fmla="*/ 3727614 w 5741575"/>
              <a:gd name="connsiteY70" fmla="*/ 258245 h 955271"/>
              <a:gd name="connsiteX71" fmla="*/ 3738369 w 5741575"/>
              <a:gd name="connsiteY71" fmla="*/ 234506 h 955271"/>
              <a:gd name="connsiteX72" fmla="*/ 3803670 w 5741575"/>
              <a:gd name="connsiteY72" fmla="*/ 236457 h 955271"/>
              <a:gd name="connsiteX73" fmla="*/ 3903080 w 5741575"/>
              <a:gd name="connsiteY73" fmla="*/ 241890 h 955271"/>
              <a:gd name="connsiteX74" fmla="*/ 3959588 w 5741575"/>
              <a:gd name="connsiteY74" fmla="*/ 239195 h 955271"/>
              <a:gd name="connsiteX75" fmla="*/ 4114838 w 5741575"/>
              <a:gd name="connsiteY75" fmla="*/ 238165 h 955271"/>
              <a:gd name="connsiteX76" fmla="*/ 4271023 w 5741575"/>
              <a:gd name="connsiteY76" fmla="*/ 241959 h 955271"/>
              <a:gd name="connsiteX77" fmla="*/ 4367397 w 5741575"/>
              <a:gd name="connsiteY77" fmla="*/ 271442 h 955271"/>
              <a:gd name="connsiteX78" fmla="*/ 4495366 w 5741575"/>
              <a:gd name="connsiteY78" fmla="*/ 271618 h 955271"/>
              <a:gd name="connsiteX79" fmla="*/ 4517347 w 5741575"/>
              <a:gd name="connsiteY79" fmla="*/ 275639 h 955271"/>
              <a:gd name="connsiteX80" fmla="*/ 4546116 w 5741575"/>
              <a:gd name="connsiteY80" fmla="*/ 268568 h 955271"/>
              <a:gd name="connsiteX81" fmla="*/ 4661259 w 5741575"/>
              <a:gd name="connsiteY81" fmla="*/ 238966 h 955271"/>
              <a:gd name="connsiteX82" fmla="*/ 4750403 w 5741575"/>
              <a:gd name="connsiteY82" fmla="*/ 204364 h 955271"/>
              <a:gd name="connsiteX83" fmla="*/ 4867614 w 5741575"/>
              <a:gd name="connsiteY83" fmla="*/ 208668 h 955271"/>
              <a:gd name="connsiteX84" fmla="*/ 4937036 w 5741575"/>
              <a:gd name="connsiteY84" fmla="*/ 195446 h 955271"/>
              <a:gd name="connsiteX85" fmla="*/ 5047626 w 5741575"/>
              <a:gd name="connsiteY85" fmla="*/ 149604 h 955271"/>
              <a:gd name="connsiteX86" fmla="*/ 5200247 w 5741575"/>
              <a:gd name="connsiteY86" fmla="*/ 142695 h 955271"/>
              <a:gd name="connsiteX87" fmla="*/ 5235691 w 5741575"/>
              <a:gd name="connsiteY87" fmla="*/ 173330 h 955271"/>
              <a:gd name="connsiteX88" fmla="*/ 5280133 w 5741575"/>
              <a:gd name="connsiteY88" fmla="*/ 189342 h 955271"/>
              <a:gd name="connsiteX89" fmla="*/ 5291963 w 5741575"/>
              <a:gd name="connsiteY89" fmla="*/ 139446 h 955271"/>
              <a:gd name="connsiteX90" fmla="*/ 5418472 w 5741575"/>
              <a:gd name="connsiteY90" fmla="*/ 89163 h 955271"/>
              <a:gd name="connsiteX91" fmla="*/ 5482354 w 5741575"/>
              <a:gd name="connsiteY91" fmla="*/ 69470 h 955271"/>
              <a:gd name="connsiteX92" fmla="*/ 5583280 w 5741575"/>
              <a:gd name="connsiteY92" fmla="*/ 49787 h 955271"/>
              <a:gd name="connsiteX93" fmla="*/ 5613766 w 5741575"/>
              <a:gd name="connsiteY93" fmla="*/ 41855 h 955271"/>
              <a:gd name="connsiteX94" fmla="*/ 5684952 w 5741575"/>
              <a:gd name="connsiteY94" fmla="*/ 26088 h 955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5741575" h="955271">
                <a:moveTo>
                  <a:pt x="5741575" y="0"/>
                </a:moveTo>
                <a:lnTo>
                  <a:pt x="5741575" y="955271"/>
                </a:lnTo>
                <a:lnTo>
                  <a:pt x="0" y="955271"/>
                </a:lnTo>
                <a:lnTo>
                  <a:pt x="8558" y="953971"/>
                </a:lnTo>
                <a:lnTo>
                  <a:pt x="16894" y="953847"/>
                </a:lnTo>
                <a:cubicBezTo>
                  <a:pt x="22474" y="953361"/>
                  <a:pt x="25973" y="952524"/>
                  <a:pt x="28156" y="951374"/>
                </a:cubicBezTo>
                <a:cubicBezTo>
                  <a:pt x="28201" y="951240"/>
                  <a:pt x="28247" y="951105"/>
                  <a:pt x="28293" y="950971"/>
                </a:cubicBezTo>
                <a:lnTo>
                  <a:pt x="39115" y="949326"/>
                </a:lnTo>
                <a:cubicBezTo>
                  <a:pt x="57701" y="947335"/>
                  <a:pt x="76089" y="946141"/>
                  <a:pt x="93851" y="945611"/>
                </a:cubicBezTo>
                <a:cubicBezTo>
                  <a:pt x="99905" y="923404"/>
                  <a:pt x="170209" y="932855"/>
                  <a:pt x="148657" y="898134"/>
                </a:cubicBezTo>
                <a:cubicBezTo>
                  <a:pt x="172173" y="896348"/>
                  <a:pt x="191809" y="908449"/>
                  <a:pt x="174554" y="886351"/>
                </a:cubicBezTo>
                <a:cubicBezTo>
                  <a:pt x="182014" y="885083"/>
                  <a:pt x="185699" y="882087"/>
                  <a:pt x="187633" y="878226"/>
                </a:cubicBezTo>
                <a:cubicBezTo>
                  <a:pt x="187742" y="877663"/>
                  <a:pt x="187852" y="877101"/>
                  <a:pt x="187961" y="876538"/>
                </a:cubicBezTo>
                <a:lnTo>
                  <a:pt x="240501" y="873150"/>
                </a:lnTo>
                <a:lnTo>
                  <a:pt x="246345" y="869942"/>
                </a:lnTo>
                <a:lnTo>
                  <a:pt x="282041" y="871263"/>
                </a:lnTo>
                <a:lnTo>
                  <a:pt x="299711" y="870064"/>
                </a:lnTo>
                <a:lnTo>
                  <a:pt x="306299" y="873609"/>
                </a:lnTo>
                <a:cubicBezTo>
                  <a:pt x="312531" y="875279"/>
                  <a:pt x="320316" y="874896"/>
                  <a:pt x="331571" y="869866"/>
                </a:cubicBezTo>
                <a:lnTo>
                  <a:pt x="333872" y="867971"/>
                </a:lnTo>
                <a:lnTo>
                  <a:pt x="356953" y="870334"/>
                </a:lnTo>
                <a:cubicBezTo>
                  <a:pt x="364772" y="872042"/>
                  <a:pt x="372199" y="874762"/>
                  <a:pt x="379005" y="878900"/>
                </a:cubicBezTo>
                <a:cubicBezTo>
                  <a:pt x="436788" y="836391"/>
                  <a:pt x="512367" y="847456"/>
                  <a:pt x="585428" y="826440"/>
                </a:cubicBezTo>
                <a:cubicBezTo>
                  <a:pt x="600236" y="776571"/>
                  <a:pt x="751447" y="800939"/>
                  <a:pt x="787156" y="838447"/>
                </a:cubicBezTo>
                <a:cubicBezTo>
                  <a:pt x="767750" y="789794"/>
                  <a:pt x="977582" y="857915"/>
                  <a:pt x="898586" y="808502"/>
                </a:cubicBezTo>
                <a:cubicBezTo>
                  <a:pt x="926099" y="807167"/>
                  <a:pt x="944922" y="782490"/>
                  <a:pt x="924063" y="770210"/>
                </a:cubicBezTo>
                <a:cubicBezTo>
                  <a:pt x="1015917" y="786259"/>
                  <a:pt x="1117953" y="728408"/>
                  <a:pt x="1212574" y="724238"/>
                </a:cubicBezTo>
                <a:cubicBezTo>
                  <a:pt x="1245879" y="677520"/>
                  <a:pt x="1233543" y="716744"/>
                  <a:pt x="1280768" y="699122"/>
                </a:cubicBezTo>
                <a:cubicBezTo>
                  <a:pt x="1280824" y="735474"/>
                  <a:pt x="1333787" y="667235"/>
                  <a:pt x="1352027" y="704323"/>
                </a:cubicBezTo>
                <a:cubicBezTo>
                  <a:pt x="1360044" y="699941"/>
                  <a:pt x="1367234" y="694526"/>
                  <a:pt x="1374314" y="688815"/>
                </a:cubicBezTo>
                <a:lnTo>
                  <a:pt x="1378034" y="685842"/>
                </a:lnTo>
                <a:lnTo>
                  <a:pt x="1395604" y="680460"/>
                </a:lnTo>
                <a:lnTo>
                  <a:pt x="1397206" y="670793"/>
                </a:lnTo>
                <a:lnTo>
                  <a:pt x="1421250" y="656855"/>
                </a:lnTo>
                <a:cubicBezTo>
                  <a:pt x="1430770" y="652893"/>
                  <a:pt x="1441623" y="650105"/>
                  <a:pt x="1454524" y="649224"/>
                </a:cubicBezTo>
                <a:cubicBezTo>
                  <a:pt x="1502655" y="660482"/>
                  <a:pt x="1556151" y="606226"/>
                  <a:pt x="1616217" y="622107"/>
                </a:cubicBezTo>
                <a:cubicBezTo>
                  <a:pt x="1637755" y="624837"/>
                  <a:pt x="1701030" y="614257"/>
                  <a:pt x="1710928" y="600666"/>
                </a:cubicBezTo>
                <a:cubicBezTo>
                  <a:pt x="1723693" y="596072"/>
                  <a:pt x="1739861" y="597834"/>
                  <a:pt x="1743718" y="584327"/>
                </a:cubicBezTo>
                <a:cubicBezTo>
                  <a:pt x="1751098" y="567647"/>
                  <a:pt x="1801421" y="583831"/>
                  <a:pt x="1791651" y="567019"/>
                </a:cubicBezTo>
                <a:cubicBezTo>
                  <a:pt x="1827282" y="577929"/>
                  <a:pt x="1847642" y="542228"/>
                  <a:pt x="1873778" y="530130"/>
                </a:cubicBezTo>
                <a:cubicBezTo>
                  <a:pt x="1902425" y="541995"/>
                  <a:pt x="1929013" y="504913"/>
                  <a:pt x="1988411" y="491599"/>
                </a:cubicBezTo>
                <a:cubicBezTo>
                  <a:pt x="2020077" y="505546"/>
                  <a:pt x="2028363" y="482381"/>
                  <a:pt x="2085507" y="498527"/>
                </a:cubicBezTo>
                <a:cubicBezTo>
                  <a:pt x="2086719" y="495769"/>
                  <a:pt x="2088490" y="493104"/>
                  <a:pt x="2090767" y="490616"/>
                </a:cubicBezTo>
                <a:cubicBezTo>
                  <a:pt x="2103992" y="476161"/>
                  <a:pt x="2131025" y="470659"/>
                  <a:pt x="2151143" y="478332"/>
                </a:cubicBezTo>
                <a:cubicBezTo>
                  <a:pt x="2240088" y="497642"/>
                  <a:pt x="2310118" y="483043"/>
                  <a:pt x="2378710" y="477570"/>
                </a:cubicBezTo>
                <a:cubicBezTo>
                  <a:pt x="2454975" y="467585"/>
                  <a:pt x="2391576" y="437831"/>
                  <a:pt x="2496256" y="452396"/>
                </a:cubicBezTo>
                <a:cubicBezTo>
                  <a:pt x="2501503" y="436899"/>
                  <a:pt x="2513119" y="433980"/>
                  <a:pt x="2535387" y="436645"/>
                </a:cubicBezTo>
                <a:cubicBezTo>
                  <a:pt x="2572084" y="430778"/>
                  <a:pt x="2557124" y="397207"/>
                  <a:pt x="2601109" y="410678"/>
                </a:cubicBezTo>
                <a:cubicBezTo>
                  <a:pt x="2588000" y="393616"/>
                  <a:pt x="2667428" y="390302"/>
                  <a:pt x="2643855" y="374482"/>
                </a:cubicBezTo>
                <a:cubicBezTo>
                  <a:pt x="2648277" y="369169"/>
                  <a:pt x="2652937" y="366761"/>
                  <a:pt x="2657726" y="365841"/>
                </a:cubicBezTo>
                <a:cubicBezTo>
                  <a:pt x="2667303" y="363999"/>
                  <a:pt x="2677395" y="368107"/>
                  <a:pt x="2687125" y="366820"/>
                </a:cubicBezTo>
                <a:lnTo>
                  <a:pt x="2697479" y="361430"/>
                </a:lnTo>
                <a:lnTo>
                  <a:pt x="2701547" y="361545"/>
                </a:lnTo>
                <a:lnTo>
                  <a:pt x="2711054" y="360597"/>
                </a:lnTo>
                <a:lnTo>
                  <a:pt x="2710438" y="366958"/>
                </a:lnTo>
                <a:cubicBezTo>
                  <a:pt x="2708955" y="373111"/>
                  <a:pt x="2708038" y="379788"/>
                  <a:pt x="2722936" y="377633"/>
                </a:cubicBezTo>
                <a:cubicBezTo>
                  <a:pt x="2753511" y="370170"/>
                  <a:pt x="2766475" y="394972"/>
                  <a:pt x="2777227" y="368972"/>
                </a:cubicBezTo>
                <a:lnTo>
                  <a:pt x="2779510" y="361652"/>
                </a:lnTo>
                <a:lnTo>
                  <a:pt x="2786278" y="359869"/>
                </a:lnTo>
                <a:cubicBezTo>
                  <a:pt x="2789994" y="359750"/>
                  <a:pt x="2792255" y="361281"/>
                  <a:pt x="2792101" y="365927"/>
                </a:cubicBezTo>
                <a:cubicBezTo>
                  <a:pt x="2819315" y="344279"/>
                  <a:pt x="2855630" y="370297"/>
                  <a:pt x="2885545" y="372818"/>
                </a:cubicBezTo>
                <a:cubicBezTo>
                  <a:pt x="2905895" y="352581"/>
                  <a:pt x="2948591" y="377825"/>
                  <a:pt x="3009558" y="370573"/>
                </a:cubicBezTo>
                <a:cubicBezTo>
                  <a:pt x="3031640" y="347442"/>
                  <a:pt x="3050695" y="365935"/>
                  <a:pt x="3095010" y="332454"/>
                </a:cubicBezTo>
                <a:cubicBezTo>
                  <a:pt x="3097485" y="334582"/>
                  <a:pt x="3100426" y="336441"/>
                  <a:pt x="3103742" y="337974"/>
                </a:cubicBezTo>
                <a:cubicBezTo>
                  <a:pt x="3123005" y="346878"/>
                  <a:pt x="3150475" y="343067"/>
                  <a:pt x="3165093" y="329459"/>
                </a:cubicBezTo>
                <a:cubicBezTo>
                  <a:pt x="3236951" y="282673"/>
                  <a:pt x="3308286" y="273118"/>
                  <a:pt x="3373785" y="255680"/>
                </a:cubicBezTo>
                <a:cubicBezTo>
                  <a:pt x="3448540" y="239861"/>
                  <a:pt x="3405238" y="287846"/>
                  <a:pt x="3493851" y="240255"/>
                </a:cubicBezTo>
                <a:cubicBezTo>
                  <a:pt x="3506326" y="252723"/>
                  <a:pt x="3518405" y="251593"/>
                  <a:pt x="3537470" y="241867"/>
                </a:cubicBezTo>
                <a:cubicBezTo>
                  <a:pt x="3573967" y="235226"/>
                  <a:pt x="3576893" y="270855"/>
                  <a:pt x="3610489" y="244128"/>
                </a:cubicBezTo>
                <a:cubicBezTo>
                  <a:pt x="3606935" y="264036"/>
                  <a:pt x="3681284" y="241075"/>
                  <a:pt x="3667539" y="263271"/>
                </a:cubicBezTo>
                <a:cubicBezTo>
                  <a:pt x="3694251" y="276940"/>
                  <a:pt x="3701441" y="246803"/>
                  <a:pt x="3727614" y="258245"/>
                </a:cubicBezTo>
                <a:cubicBezTo>
                  <a:pt x="3754952" y="257751"/>
                  <a:pt x="3708960" y="240314"/>
                  <a:pt x="3738369" y="234506"/>
                </a:cubicBezTo>
                <a:cubicBezTo>
                  <a:pt x="3774580" y="230879"/>
                  <a:pt x="3768868" y="196201"/>
                  <a:pt x="3803670" y="236457"/>
                </a:cubicBezTo>
                <a:cubicBezTo>
                  <a:pt x="3839567" y="220301"/>
                  <a:pt x="3850064" y="239151"/>
                  <a:pt x="3903080" y="241890"/>
                </a:cubicBezTo>
                <a:cubicBezTo>
                  <a:pt x="3922859" y="227800"/>
                  <a:pt x="3941005" y="230826"/>
                  <a:pt x="3959588" y="239195"/>
                </a:cubicBezTo>
                <a:cubicBezTo>
                  <a:pt x="4009252" y="229421"/>
                  <a:pt x="4057491" y="239376"/>
                  <a:pt x="4114838" y="238165"/>
                </a:cubicBezTo>
                <a:cubicBezTo>
                  <a:pt x="4173784" y="217210"/>
                  <a:pt x="4209756" y="243378"/>
                  <a:pt x="4271023" y="241959"/>
                </a:cubicBezTo>
                <a:cubicBezTo>
                  <a:pt x="4326191" y="205535"/>
                  <a:pt x="4316856" y="279258"/>
                  <a:pt x="4367397" y="271442"/>
                </a:cubicBezTo>
                <a:cubicBezTo>
                  <a:pt x="4446016" y="235091"/>
                  <a:pt x="4369000" y="295343"/>
                  <a:pt x="4495366" y="271618"/>
                </a:cubicBezTo>
                <a:cubicBezTo>
                  <a:pt x="4501905" y="266287"/>
                  <a:pt x="4518077" y="269240"/>
                  <a:pt x="4517347" y="275639"/>
                </a:cubicBezTo>
                <a:cubicBezTo>
                  <a:pt x="4525170" y="272832"/>
                  <a:pt x="4542809" y="258800"/>
                  <a:pt x="4546116" y="268568"/>
                </a:cubicBezTo>
                <a:cubicBezTo>
                  <a:pt x="4586961" y="265354"/>
                  <a:pt x="4626617" y="255160"/>
                  <a:pt x="4661259" y="238966"/>
                </a:cubicBezTo>
                <a:cubicBezTo>
                  <a:pt x="4741966" y="247639"/>
                  <a:pt x="4693066" y="205693"/>
                  <a:pt x="4750403" y="204364"/>
                </a:cubicBezTo>
                <a:cubicBezTo>
                  <a:pt x="4798501" y="219113"/>
                  <a:pt x="4813319" y="201253"/>
                  <a:pt x="4867614" y="208668"/>
                </a:cubicBezTo>
                <a:cubicBezTo>
                  <a:pt x="4881621" y="174373"/>
                  <a:pt x="4917566" y="206761"/>
                  <a:pt x="4937036" y="195446"/>
                </a:cubicBezTo>
                <a:cubicBezTo>
                  <a:pt x="4974214" y="229763"/>
                  <a:pt x="5013321" y="152474"/>
                  <a:pt x="5047626" y="149604"/>
                </a:cubicBezTo>
                <a:cubicBezTo>
                  <a:pt x="5106046" y="150576"/>
                  <a:pt x="5172786" y="183138"/>
                  <a:pt x="5200247" y="142695"/>
                </a:cubicBezTo>
                <a:cubicBezTo>
                  <a:pt x="5206135" y="157748"/>
                  <a:pt x="5203071" y="179288"/>
                  <a:pt x="5235691" y="173330"/>
                </a:cubicBezTo>
                <a:cubicBezTo>
                  <a:pt x="5249654" y="179935"/>
                  <a:pt x="5254450" y="203448"/>
                  <a:pt x="5280133" y="189342"/>
                </a:cubicBezTo>
                <a:cubicBezTo>
                  <a:pt x="5244836" y="171370"/>
                  <a:pt x="5299493" y="163568"/>
                  <a:pt x="5291963" y="139446"/>
                </a:cubicBezTo>
                <a:cubicBezTo>
                  <a:pt x="5331555" y="120349"/>
                  <a:pt x="5427790" y="132865"/>
                  <a:pt x="5418472" y="89163"/>
                </a:cubicBezTo>
                <a:cubicBezTo>
                  <a:pt x="5428057" y="62053"/>
                  <a:pt x="5484665" y="97616"/>
                  <a:pt x="5482354" y="69470"/>
                </a:cubicBezTo>
                <a:cubicBezTo>
                  <a:pt x="5507119" y="85574"/>
                  <a:pt x="5545363" y="52240"/>
                  <a:pt x="5583280" y="49787"/>
                </a:cubicBezTo>
                <a:cubicBezTo>
                  <a:pt x="5589344" y="36484"/>
                  <a:pt x="5598103" y="36349"/>
                  <a:pt x="5613766" y="41855"/>
                </a:cubicBezTo>
                <a:cubicBezTo>
                  <a:pt x="5636621" y="41086"/>
                  <a:pt x="5660728" y="35034"/>
                  <a:pt x="5684952" y="26088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group of people holding signs&#10;&#10;Description automatically generated">
            <a:extLst>
              <a:ext uri="{FF2B5EF4-FFF2-40B4-BE49-F238E27FC236}">
                <a16:creationId xmlns:a16="http://schemas.microsoft.com/office/drawing/2014/main" id="{0A1449EF-4032-70CA-3F01-52C79CC30F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2367" y="4748641"/>
            <a:ext cx="3810000" cy="19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207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1331648" cy="1978172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36649" y="488969"/>
                  <a:pt x="9316893" y="491390"/>
                </a:cubicBezTo>
                <a:cubicBezTo>
                  <a:pt x="9298834" y="504511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79948" y="576062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407128" y="961344"/>
                </a:lnTo>
                <a:lnTo>
                  <a:pt x="8380548" y="987916"/>
                </a:lnTo>
                <a:lnTo>
                  <a:pt x="8379462" y="987106"/>
                </a:lnTo>
                <a:cubicBezTo>
                  <a:pt x="8376507" y="985864"/>
                  <a:pt x="8373362" y="986042"/>
                  <a:pt x="8369725" y="989186"/>
                </a:cubicBezTo>
                <a:cubicBezTo>
                  <a:pt x="8357221" y="990792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72124" y="1029408"/>
                  <a:pt x="8269666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43525" y="1179064"/>
                </a:lnTo>
                <a:lnTo>
                  <a:pt x="7685942" y="1233723"/>
                </a:lnTo>
                <a:lnTo>
                  <a:pt x="7586920" y="1261888"/>
                </a:lnTo>
                <a:cubicBezTo>
                  <a:pt x="7556723" y="1298911"/>
                  <a:pt x="7489186" y="1249860"/>
                  <a:pt x="7486100" y="1292563"/>
                </a:cubicBezTo>
                <a:cubicBezTo>
                  <a:pt x="7454875" y="1308356"/>
                  <a:pt x="7449202" y="1300366"/>
                  <a:pt x="7407190" y="1314737"/>
                </a:cubicBezTo>
                <a:cubicBezTo>
                  <a:pt x="7368386" y="1364011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23400" y="1671703"/>
                  <a:pt x="5529437" y="1636968"/>
                </a:cubicBezTo>
                <a:cubicBezTo>
                  <a:pt x="5500069" y="1636638"/>
                  <a:pt x="5481558" y="1636672"/>
                  <a:pt x="5440853" y="1657958"/>
                </a:cubicBezTo>
                <a:cubicBezTo>
                  <a:pt x="5340428" y="1673293"/>
                  <a:pt x="5074771" y="1739921"/>
                  <a:pt x="4945936" y="1713743"/>
                </a:cubicBezTo>
                <a:cubicBezTo>
                  <a:pt x="4914142" y="1717597"/>
                  <a:pt x="4837317" y="1726609"/>
                  <a:pt x="4818446" y="1726895"/>
                </a:cubicBezTo>
                <a:lnTo>
                  <a:pt x="4813657" y="1730706"/>
                </a:lnTo>
                <a:lnTo>
                  <a:pt x="4759058" y="1766533"/>
                </a:lnTo>
                <a:cubicBezTo>
                  <a:pt x="4747481" y="1770744"/>
                  <a:pt x="4734604" y="1772921"/>
                  <a:pt x="4719749" y="1771811"/>
                </a:cubicBezTo>
                <a:cubicBezTo>
                  <a:pt x="4667035" y="1745585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12575" y="1805339"/>
                  <a:pt x="4320575" y="1832722"/>
                </a:cubicBezTo>
                <a:cubicBezTo>
                  <a:pt x="4282030" y="1809397"/>
                  <a:pt x="4252210" y="1859755"/>
                  <a:pt x="4220200" y="1873173"/>
                </a:cubicBezTo>
                <a:cubicBezTo>
                  <a:pt x="4189784" y="1872580"/>
                  <a:pt x="4175475" y="1885756"/>
                  <a:pt x="4105361" y="1894711"/>
                </a:cubicBezTo>
                <a:cubicBezTo>
                  <a:pt x="4071894" y="1867524"/>
                  <a:pt x="4035294" y="1916372"/>
                  <a:pt x="3973223" y="1881015"/>
                </a:cubicBezTo>
                <a:cubicBezTo>
                  <a:pt x="3971330" y="1884974"/>
                  <a:pt x="3952843" y="1881390"/>
                  <a:pt x="3900992" y="1880603"/>
                </a:cubicBezTo>
                <a:cubicBezTo>
                  <a:pt x="3849141" y="1879815"/>
                  <a:pt x="3740259" y="1879432"/>
                  <a:pt x="3662119" y="1876289"/>
                </a:cubicBezTo>
                <a:cubicBezTo>
                  <a:pt x="3573420" y="1876991"/>
                  <a:pt x="3613412" y="1915150"/>
                  <a:pt x="3496919" y="1873180"/>
                </a:cubicBezTo>
                <a:cubicBezTo>
                  <a:pt x="3488062" y="1895719"/>
                  <a:pt x="3474293" y="1897950"/>
                  <a:pt x="3449433" y="1889681"/>
                </a:cubicBezTo>
                <a:cubicBezTo>
                  <a:pt x="3406553" y="1891629"/>
                  <a:pt x="3417350" y="1945453"/>
                  <a:pt x="3369766" y="1916653"/>
                </a:cubicBezTo>
                <a:cubicBezTo>
                  <a:pt x="3338805" y="1929531"/>
                  <a:pt x="3310151" y="1915620"/>
                  <a:pt x="3290336" y="1925039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57504" y="1957276"/>
                </a:lnTo>
                <a:lnTo>
                  <a:pt x="3115176" y="1943459"/>
                </a:lnTo>
                <a:cubicBezTo>
                  <a:pt x="3095397" y="1937281"/>
                  <a:pt x="3080878" y="1929976"/>
                  <a:pt x="3038835" y="1920210"/>
                </a:cubicBezTo>
                <a:cubicBezTo>
                  <a:pt x="3011900" y="1947086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1037" y="1967486"/>
                  <a:pt x="2001803" y="1954594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391573" y="1790862"/>
                  <a:pt x="1332568" y="1793149"/>
                </a:cubicBezTo>
                <a:cubicBezTo>
                  <a:pt x="1236287" y="1833446"/>
                  <a:pt x="1335185" y="1756546"/>
                  <a:pt x="1186881" y="1768613"/>
                </a:cubicBezTo>
                <a:cubicBezTo>
                  <a:pt x="1178443" y="1775469"/>
                  <a:pt x="1160576" y="1767918"/>
                  <a:pt x="1162595" y="1758337"/>
                </a:cubicBezTo>
                <a:cubicBezTo>
                  <a:pt x="1153167" y="1761117"/>
                  <a:pt x="1130472" y="1779083"/>
                  <a:pt x="1128523" y="1763621"/>
                </a:cubicBezTo>
                <a:cubicBezTo>
                  <a:pt x="1081415" y="1760756"/>
                  <a:pt x="1034361" y="1768718"/>
                  <a:pt x="991903" y="1786741"/>
                </a:cubicBezTo>
                <a:cubicBezTo>
                  <a:pt x="966383" y="1781126"/>
                  <a:pt x="949501" y="1831241"/>
                  <a:pt x="883960" y="1822386"/>
                </a:cubicBezTo>
                <a:cubicBezTo>
                  <a:pt x="831931" y="1790865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18F12F-6DF4-FBDC-51A0-B2A355131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</p:spPr>
        <p:txBody>
          <a:bodyPr>
            <a:normAutofit/>
          </a:bodyPr>
          <a:lstStyle/>
          <a:p>
            <a:r>
              <a:rPr lang="en-US" dirty="0"/>
              <a:t>[insert title here]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13EFF-7DBB-4731-845D-C0FE5FC0E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879" y="2296161"/>
            <a:ext cx="4788505" cy="3846012"/>
          </a:xfrm>
        </p:spPr>
        <p:txBody>
          <a:bodyPr>
            <a:normAutofit/>
          </a:bodyPr>
          <a:lstStyle/>
          <a:p>
            <a:r>
              <a:rPr lang="en-US" dirty="0"/>
              <a:t>[insert content]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37E255-3FF0-C924-E1FD-D5C2A6DA3A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819" t="89214" r="20190" b="-1255"/>
          <a:stretch/>
        </p:blipFill>
        <p:spPr>
          <a:xfrm>
            <a:off x="208880" y="6333832"/>
            <a:ext cx="3016333" cy="332509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64E267B-3F5A-4357-9E7F-C5FBE5D3B1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50426" y="5902730"/>
            <a:ext cx="5741575" cy="955271"/>
          </a:xfrm>
          <a:custGeom>
            <a:avLst/>
            <a:gdLst>
              <a:gd name="connsiteX0" fmla="*/ 5741575 w 5741575"/>
              <a:gd name="connsiteY0" fmla="*/ 0 h 955271"/>
              <a:gd name="connsiteX1" fmla="*/ 5741575 w 5741575"/>
              <a:gd name="connsiteY1" fmla="*/ 955271 h 955271"/>
              <a:gd name="connsiteX2" fmla="*/ 0 w 5741575"/>
              <a:gd name="connsiteY2" fmla="*/ 955271 h 955271"/>
              <a:gd name="connsiteX3" fmla="*/ 8558 w 5741575"/>
              <a:gd name="connsiteY3" fmla="*/ 953971 h 955271"/>
              <a:gd name="connsiteX4" fmla="*/ 16894 w 5741575"/>
              <a:gd name="connsiteY4" fmla="*/ 953847 h 955271"/>
              <a:gd name="connsiteX5" fmla="*/ 28156 w 5741575"/>
              <a:gd name="connsiteY5" fmla="*/ 951374 h 955271"/>
              <a:gd name="connsiteX6" fmla="*/ 28293 w 5741575"/>
              <a:gd name="connsiteY6" fmla="*/ 950971 h 955271"/>
              <a:gd name="connsiteX7" fmla="*/ 39115 w 5741575"/>
              <a:gd name="connsiteY7" fmla="*/ 949326 h 955271"/>
              <a:gd name="connsiteX8" fmla="*/ 93851 w 5741575"/>
              <a:gd name="connsiteY8" fmla="*/ 945611 h 955271"/>
              <a:gd name="connsiteX9" fmla="*/ 148657 w 5741575"/>
              <a:gd name="connsiteY9" fmla="*/ 898134 h 955271"/>
              <a:gd name="connsiteX10" fmla="*/ 174554 w 5741575"/>
              <a:gd name="connsiteY10" fmla="*/ 886351 h 955271"/>
              <a:gd name="connsiteX11" fmla="*/ 187633 w 5741575"/>
              <a:gd name="connsiteY11" fmla="*/ 878226 h 955271"/>
              <a:gd name="connsiteX12" fmla="*/ 187961 w 5741575"/>
              <a:gd name="connsiteY12" fmla="*/ 876538 h 955271"/>
              <a:gd name="connsiteX13" fmla="*/ 240501 w 5741575"/>
              <a:gd name="connsiteY13" fmla="*/ 873150 h 955271"/>
              <a:gd name="connsiteX14" fmla="*/ 246345 w 5741575"/>
              <a:gd name="connsiteY14" fmla="*/ 869942 h 955271"/>
              <a:gd name="connsiteX15" fmla="*/ 282041 w 5741575"/>
              <a:gd name="connsiteY15" fmla="*/ 871263 h 955271"/>
              <a:gd name="connsiteX16" fmla="*/ 299711 w 5741575"/>
              <a:gd name="connsiteY16" fmla="*/ 870064 h 955271"/>
              <a:gd name="connsiteX17" fmla="*/ 306299 w 5741575"/>
              <a:gd name="connsiteY17" fmla="*/ 873609 h 955271"/>
              <a:gd name="connsiteX18" fmla="*/ 331571 w 5741575"/>
              <a:gd name="connsiteY18" fmla="*/ 869866 h 955271"/>
              <a:gd name="connsiteX19" fmla="*/ 333872 w 5741575"/>
              <a:gd name="connsiteY19" fmla="*/ 867971 h 955271"/>
              <a:gd name="connsiteX20" fmla="*/ 356953 w 5741575"/>
              <a:gd name="connsiteY20" fmla="*/ 870334 h 955271"/>
              <a:gd name="connsiteX21" fmla="*/ 379005 w 5741575"/>
              <a:gd name="connsiteY21" fmla="*/ 878900 h 955271"/>
              <a:gd name="connsiteX22" fmla="*/ 585428 w 5741575"/>
              <a:gd name="connsiteY22" fmla="*/ 826440 h 955271"/>
              <a:gd name="connsiteX23" fmla="*/ 787156 w 5741575"/>
              <a:gd name="connsiteY23" fmla="*/ 838447 h 955271"/>
              <a:gd name="connsiteX24" fmla="*/ 898586 w 5741575"/>
              <a:gd name="connsiteY24" fmla="*/ 808502 h 955271"/>
              <a:gd name="connsiteX25" fmla="*/ 924063 w 5741575"/>
              <a:gd name="connsiteY25" fmla="*/ 770210 h 955271"/>
              <a:gd name="connsiteX26" fmla="*/ 1212574 w 5741575"/>
              <a:gd name="connsiteY26" fmla="*/ 724238 h 955271"/>
              <a:gd name="connsiteX27" fmla="*/ 1280768 w 5741575"/>
              <a:gd name="connsiteY27" fmla="*/ 699122 h 955271"/>
              <a:gd name="connsiteX28" fmla="*/ 1352027 w 5741575"/>
              <a:gd name="connsiteY28" fmla="*/ 704323 h 955271"/>
              <a:gd name="connsiteX29" fmla="*/ 1374314 w 5741575"/>
              <a:gd name="connsiteY29" fmla="*/ 688815 h 955271"/>
              <a:gd name="connsiteX30" fmla="*/ 1378034 w 5741575"/>
              <a:gd name="connsiteY30" fmla="*/ 685842 h 955271"/>
              <a:gd name="connsiteX31" fmla="*/ 1395604 w 5741575"/>
              <a:gd name="connsiteY31" fmla="*/ 680460 h 955271"/>
              <a:gd name="connsiteX32" fmla="*/ 1397206 w 5741575"/>
              <a:gd name="connsiteY32" fmla="*/ 670793 h 955271"/>
              <a:gd name="connsiteX33" fmla="*/ 1421250 w 5741575"/>
              <a:gd name="connsiteY33" fmla="*/ 656855 h 955271"/>
              <a:gd name="connsiteX34" fmla="*/ 1454524 w 5741575"/>
              <a:gd name="connsiteY34" fmla="*/ 649224 h 955271"/>
              <a:gd name="connsiteX35" fmla="*/ 1616217 w 5741575"/>
              <a:gd name="connsiteY35" fmla="*/ 622107 h 955271"/>
              <a:gd name="connsiteX36" fmla="*/ 1710928 w 5741575"/>
              <a:gd name="connsiteY36" fmla="*/ 600666 h 955271"/>
              <a:gd name="connsiteX37" fmla="*/ 1743718 w 5741575"/>
              <a:gd name="connsiteY37" fmla="*/ 584327 h 955271"/>
              <a:gd name="connsiteX38" fmla="*/ 1791651 w 5741575"/>
              <a:gd name="connsiteY38" fmla="*/ 567019 h 955271"/>
              <a:gd name="connsiteX39" fmla="*/ 1873778 w 5741575"/>
              <a:gd name="connsiteY39" fmla="*/ 530130 h 955271"/>
              <a:gd name="connsiteX40" fmla="*/ 1988411 w 5741575"/>
              <a:gd name="connsiteY40" fmla="*/ 491599 h 955271"/>
              <a:gd name="connsiteX41" fmla="*/ 2085507 w 5741575"/>
              <a:gd name="connsiteY41" fmla="*/ 498527 h 955271"/>
              <a:gd name="connsiteX42" fmla="*/ 2090767 w 5741575"/>
              <a:gd name="connsiteY42" fmla="*/ 490616 h 955271"/>
              <a:gd name="connsiteX43" fmla="*/ 2151143 w 5741575"/>
              <a:gd name="connsiteY43" fmla="*/ 478332 h 955271"/>
              <a:gd name="connsiteX44" fmla="*/ 2378710 w 5741575"/>
              <a:gd name="connsiteY44" fmla="*/ 477570 h 955271"/>
              <a:gd name="connsiteX45" fmla="*/ 2496256 w 5741575"/>
              <a:gd name="connsiteY45" fmla="*/ 452396 h 955271"/>
              <a:gd name="connsiteX46" fmla="*/ 2535387 w 5741575"/>
              <a:gd name="connsiteY46" fmla="*/ 436645 h 955271"/>
              <a:gd name="connsiteX47" fmla="*/ 2601109 w 5741575"/>
              <a:gd name="connsiteY47" fmla="*/ 410678 h 955271"/>
              <a:gd name="connsiteX48" fmla="*/ 2643855 w 5741575"/>
              <a:gd name="connsiteY48" fmla="*/ 374482 h 955271"/>
              <a:gd name="connsiteX49" fmla="*/ 2657726 w 5741575"/>
              <a:gd name="connsiteY49" fmla="*/ 365841 h 955271"/>
              <a:gd name="connsiteX50" fmla="*/ 2687125 w 5741575"/>
              <a:gd name="connsiteY50" fmla="*/ 366820 h 955271"/>
              <a:gd name="connsiteX51" fmla="*/ 2697479 w 5741575"/>
              <a:gd name="connsiteY51" fmla="*/ 361430 h 955271"/>
              <a:gd name="connsiteX52" fmla="*/ 2701547 w 5741575"/>
              <a:gd name="connsiteY52" fmla="*/ 361545 h 955271"/>
              <a:gd name="connsiteX53" fmla="*/ 2711054 w 5741575"/>
              <a:gd name="connsiteY53" fmla="*/ 360597 h 955271"/>
              <a:gd name="connsiteX54" fmla="*/ 2710438 w 5741575"/>
              <a:gd name="connsiteY54" fmla="*/ 366958 h 955271"/>
              <a:gd name="connsiteX55" fmla="*/ 2722936 w 5741575"/>
              <a:gd name="connsiteY55" fmla="*/ 377633 h 955271"/>
              <a:gd name="connsiteX56" fmla="*/ 2777227 w 5741575"/>
              <a:gd name="connsiteY56" fmla="*/ 368972 h 955271"/>
              <a:gd name="connsiteX57" fmla="*/ 2779510 w 5741575"/>
              <a:gd name="connsiteY57" fmla="*/ 361652 h 955271"/>
              <a:gd name="connsiteX58" fmla="*/ 2786278 w 5741575"/>
              <a:gd name="connsiteY58" fmla="*/ 359869 h 955271"/>
              <a:gd name="connsiteX59" fmla="*/ 2792101 w 5741575"/>
              <a:gd name="connsiteY59" fmla="*/ 365927 h 955271"/>
              <a:gd name="connsiteX60" fmla="*/ 2885545 w 5741575"/>
              <a:gd name="connsiteY60" fmla="*/ 372818 h 955271"/>
              <a:gd name="connsiteX61" fmla="*/ 3009558 w 5741575"/>
              <a:gd name="connsiteY61" fmla="*/ 370573 h 955271"/>
              <a:gd name="connsiteX62" fmla="*/ 3095010 w 5741575"/>
              <a:gd name="connsiteY62" fmla="*/ 332454 h 955271"/>
              <a:gd name="connsiteX63" fmla="*/ 3103742 w 5741575"/>
              <a:gd name="connsiteY63" fmla="*/ 337974 h 955271"/>
              <a:gd name="connsiteX64" fmla="*/ 3165093 w 5741575"/>
              <a:gd name="connsiteY64" fmla="*/ 329459 h 955271"/>
              <a:gd name="connsiteX65" fmla="*/ 3373785 w 5741575"/>
              <a:gd name="connsiteY65" fmla="*/ 255680 h 955271"/>
              <a:gd name="connsiteX66" fmla="*/ 3493851 w 5741575"/>
              <a:gd name="connsiteY66" fmla="*/ 240255 h 955271"/>
              <a:gd name="connsiteX67" fmla="*/ 3537470 w 5741575"/>
              <a:gd name="connsiteY67" fmla="*/ 241867 h 955271"/>
              <a:gd name="connsiteX68" fmla="*/ 3610489 w 5741575"/>
              <a:gd name="connsiteY68" fmla="*/ 244128 h 955271"/>
              <a:gd name="connsiteX69" fmla="*/ 3667539 w 5741575"/>
              <a:gd name="connsiteY69" fmla="*/ 263271 h 955271"/>
              <a:gd name="connsiteX70" fmla="*/ 3727614 w 5741575"/>
              <a:gd name="connsiteY70" fmla="*/ 258245 h 955271"/>
              <a:gd name="connsiteX71" fmla="*/ 3738369 w 5741575"/>
              <a:gd name="connsiteY71" fmla="*/ 234506 h 955271"/>
              <a:gd name="connsiteX72" fmla="*/ 3803670 w 5741575"/>
              <a:gd name="connsiteY72" fmla="*/ 236457 h 955271"/>
              <a:gd name="connsiteX73" fmla="*/ 3903080 w 5741575"/>
              <a:gd name="connsiteY73" fmla="*/ 241890 h 955271"/>
              <a:gd name="connsiteX74" fmla="*/ 3959588 w 5741575"/>
              <a:gd name="connsiteY74" fmla="*/ 239195 h 955271"/>
              <a:gd name="connsiteX75" fmla="*/ 4114838 w 5741575"/>
              <a:gd name="connsiteY75" fmla="*/ 238165 h 955271"/>
              <a:gd name="connsiteX76" fmla="*/ 4271023 w 5741575"/>
              <a:gd name="connsiteY76" fmla="*/ 241959 h 955271"/>
              <a:gd name="connsiteX77" fmla="*/ 4367397 w 5741575"/>
              <a:gd name="connsiteY77" fmla="*/ 271442 h 955271"/>
              <a:gd name="connsiteX78" fmla="*/ 4495366 w 5741575"/>
              <a:gd name="connsiteY78" fmla="*/ 271618 h 955271"/>
              <a:gd name="connsiteX79" fmla="*/ 4517347 w 5741575"/>
              <a:gd name="connsiteY79" fmla="*/ 275639 h 955271"/>
              <a:gd name="connsiteX80" fmla="*/ 4546116 w 5741575"/>
              <a:gd name="connsiteY80" fmla="*/ 268568 h 955271"/>
              <a:gd name="connsiteX81" fmla="*/ 4661259 w 5741575"/>
              <a:gd name="connsiteY81" fmla="*/ 238966 h 955271"/>
              <a:gd name="connsiteX82" fmla="*/ 4750403 w 5741575"/>
              <a:gd name="connsiteY82" fmla="*/ 204364 h 955271"/>
              <a:gd name="connsiteX83" fmla="*/ 4867614 w 5741575"/>
              <a:gd name="connsiteY83" fmla="*/ 208668 h 955271"/>
              <a:gd name="connsiteX84" fmla="*/ 4937036 w 5741575"/>
              <a:gd name="connsiteY84" fmla="*/ 195446 h 955271"/>
              <a:gd name="connsiteX85" fmla="*/ 5047626 w 5741575"/>
              <a:gd name="connsiteY85" fmla="*/ 149604 h 955271"/>
              <a:gd name="connsiteX86" fmla="*/ 5200247 w 5741575"/>
              <a:gd name="connsiteY86" fmla="*/ 142695 h 955271"/>
              <a:gd name="connsiteX87" fmla="*/ 5235691 w 5741575"/>
              <a:gd name="connsiteY87" fmla="*/ 173330 h 955271"/>
              <a:gd name="connsiteX88" fmla="*/ 5280133 w 5741575"/>
              <a:gd name="connsiteY88" fmla="*/ 189342 h 955271"/>
              <a:gd name="connsiteX89" fmla="*/ 5291963 w 5741575"/>
              <a:gd name="connsiteY89" fmla="*/ 139446 h 955271"/>
              <a:gd name="connsiteX90" fmla="*/ 5418472 w 5741575"/>
              <a:gd name="connsiteY90" fmla="*/ 89163 h 955271"/>
              <a:gd name="connsiteX91" fmla="*/ 5482354 w 5741575"/>
              <a:gd name="connsiteY91" fmla="*/ 69470 h 955271"/>
              <a:gd name="connsiteX92" fmla="*/ 5583280 w 5741575"/>
              <a:gd name="connsiteY92" fmla="*/ 49787 h 955271"/>
              <a:gd name="connsiteX93" fmla="*/ 5613766 w 5741575"/>
              <a:gd name="connsiteY93" fmla="*/ 41855 h 955271"/>
              <a:gd name="connsiteX94" fmla="*/ 5684952 w 5741575"/>
              <a:gd name="connsiteY94" fmla="*/ 26088 h 955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5741575" h="955271">
                <a:moveTo>
                  <a:pt x="5741575" y="0"/>
                </a:moveTo>
                <a:lnTo>
                  <a:pt x="5741575" y="955271"/>
                </a:lnTo>
                <a:lnTo>
                  <a:pt x="0" y="955271"/>
                </a:lnTo>
                <a:lnTo>
                  <a:pt x="8558" y="953971"/>
                </a:lnTo>
                <a:lnTo>
                  <a:pt x="16894" y="953847"/>
                </a:lnTo>
                <a:cubicBezTo>
                  <a:pt x="22474" y="953361"/>
                  <a:pt x="25973" y="952524"/>
                  <a:pt x="28156" y="951374"/>
                </a:cubicBezTo>
                <a:cubicBezTo>
                  <a:pt x="28201" y="951240"/>
                  <a:pt x="28247" y="951105"/>
                  <a:pt x="28293" y="950971"/>
                </a:cubicBezTo>
                <a:lnTo>
                  <a:pt x="39115" y="949326"/>
                </a:lnTo>
                <a:cubicBezTo>
                  <a:pt x="57701" y="947335"/>
                  <a:pt x="76089" y="946141"/>
                  <a:pt x="93851" y="945611"/>
                </a:cubicBezTo>
                <a:cubicBezTo>
                  <a:pt x="99905" y="923404"/>
                  <a:pt x="170209" y="932855"/>
                  <a:pt x="148657" y="898134"/>
                </a:cubicBezTo>
                <a:cubicBezTo>
                  <a:pt x="172173" y="896348"/>
                  <a:pt x="191809" y="908449"/>
                  <a:pt x="174554" y="886351"/>
                </a:cubicBezTo>
                <a:cubicBezTo>
                  <a:pt x="182014" y="885083"/>
                  <a:pt x="185699" y="882087"/>
                  <a:pt x="187633" y="878226"/>
                </a:cubicBezTo>
                <a:cubicBezTo>
                  <a:pt x="187742" y="877663"/>
                  <a:pt x="187852" y="877101"/>
                  <a:pt x="187961" y="876538"/>
                </a:cubicBezTo>
                <a:lnTo>
                  <a:pt x="240501" y="873150"/>
                </a:lnTo>
                <a:lnTo>
                  <a:pt x="246345" y="869942"/>
                </a:lnTo>
                <a:lnTo>
                  <a:pt x="282041" y="871263"/>
                </a:lnTo>
                <a:lnTo>
                  <a:pt x="299711" y="870064"/>
                </a:lnTo>
                <a:lnTo>
                  <a:pt x="306299" y="873609"/>
                </a:lnTo>
                <a:cubicBezTo>
                  <a:pt x="312531" y="875279"/>
                  <a:pt x="320316" y="874896"/>
                  <a:pt x="331571" y="869866"/>
                </a:cubicBezTo>
                <a:lnTo>
                  <a:pt x="333872" y="867971"/>
                </a:lnTo>
                <a:lnTo>
                  <a:pt x="356953" y="870334"/>
                </a:lnTo>
                <a:cubicBezTo>
                  <a:pt x="364772" y="872042"/>
                  <a:pt x="372199" y="874762"/>
                  <a:pt x="379005" y="878900"/>
                </a:cubicBezTo>
                <a:cubicBezTo>
                  <a:pt x="436788" y="836391"/>
                  <a:pt x="512367" y="847456"/>
                  <a:pt x="585428" y="826440"/>
                </a:cubicBezTo>
                <a:cubicBezTo>
                  <a:pt x="600236" y="776571"/>
                  <a:pt x="751447" y="800939"/>
                  <a:pt x="787156" y="838447"/>
                </a:cubicBezTo>
                <a:cubicBezTo>
                  <a:pt x="767750" y="789794"/>
                  <a:pt x="977582" y="857915"/>
                  <a:pt x="898586" y="808502"/>
                </a:cubicBezTo>
                <a:cubicBezTo>
                  <a:pt x="926099" y="807167"/>
                  <a:pt x="944922" y="782490"/>
                  <a:pt x="924063" y="770210"/>
                </a:cubicBezTo>
                <a:cubicBezTo>
                  <a:pt x="1015917" y="786259"/>
                  <a:pt x="1117953" y="728408"/>
                  <a:pt x="1212574" y="724238"/>
                </a:cubicBezTo>
                <a:cubicBezTo>
                  <a:pt x="1245879" y="677520"/>
                  <a:pt x="1233543" y="716744"/>
                  <a:pt x="1280768" y="699122"/>
                </a:cubicBezTo>
                <a:cubicBezTo>
                  <a:pt x="1280824" y="735474"/>
                  <a:pt x="1333787" y="667235"/>
                  <a:pt x="1352027" y="704323"/>
                </a:cubicBezTo>
                <a:cubicBezTo>
                  <a:pt x="1360044" y="699941"/>
                  <a:pt x="1367234" y="694526"/>
                  <a:pt x="1374314" y="688815"/>
                </a:cubicBezTo>
                <a:lnTo>
                  <a:pt x="1378034" y="685842"/>
                </a:lnTo>
                <a:lnTo>
                  <a:pt x="1395604" y="680460"/>
                </a:lnTo>
                <a:lnTo>
                  <a:pt x="1397206" y="670793"/>
                </a:lnTo>
                <a:lnTo>
                  <a:pt x="1421250" y="656855"/>
                </a:lnTo>
                <a:cubicBezTo>
                  <a:pt x="1430770" y="652893"/>
                  <a:pt x="1441623" y="650105"/>
                  <a:pt x="1454524" y="649224"/>
                </a:cubicBezTo>
                <a:cubicBezTo>
                  <a:pt x="1502655" y="660482"/>
                  <a:pt x="1556151" y="606226"/>
                  <a:pt x="1616217" y="622107"/>
                </a:cubicBezTo>
                <a:cubicBezTo>
                  <a:pt x="1637755" y="624837"/>
                  <a:pt x="1701030" y="614257"/>
                  <a:pt x="1710928" y="600666"/>
                </a:cubicBezTo>
                <a:cubicBezTo>
                  <a:pt x="1723693" y="596072"/>
                  <a:pt x="1739861" y="597834"/>
                  <a:pt x="1743718" y="584327"/>
                </a:cubicBezTo>
                <a:cubicBezTo>
                  <a:pt x="1751098" y="567647"/>
                  <a:pt x="1801421" y="583831"/>
                  <a:pt x="1791651" y="567019"/>
                </a:cubicBezTo>
                <a:cubicBezTo>
                  <a:pt x="1827282" y="577929"/>
                  <a:pt x="1847642" y="542228"/>
                  <a:pt x="1873778" y="530130"/>
                </a:cubicBezTo>
                <a:cubicBezTo>
                  <a:pt x="1902425" y="541995"/>
                  <a:pt x="1929013" y="504913"/>
                  <a:pt x="1988411" y="491599"/>
                </a:cubicBezTo>
                <a:cubicBezTo>
                  <a:pt x="2020077" y="505546"/>
                  <a:pt x="2028363" y="482381"/>
                  <a:pt x="2085507" y="498527"/>
                </a:cubicBezTo>
                <a:cubicBezTo>
                  <a:pt x="2086719" y="495769"/>
                  <a:pt x="2088490" y="493104"/>
                  <a:pt x="2090767" y="490616"/>
                </a:cubicBezTo>
                <a:cubicBezTo>
                  <a:pt x="2103992" y="476161"/>
                  <a:pt x="2131025" y="470659"/>
                  <a:pt x="2151143" y="478332"/>
                </a:cubicBezTo>
                <a:cubicBezTo>
                  <a:pt x="2240088" y="497642"/>
                  <a:pt x="2310118" y="483043"/>
                  <a:pt x="2378710" y="477570"/>
                </a:cubicBezTo>
                <a:cubicBezTo>
                  <a:pt x="2454975" y="467585"/>
                  <a:pt x="2391576" y="437831"/>
                  <a:pt x="2496256" y="452396"/>
                </a:cubicBezTo>
                <a:cubicBezTo>
                  <a:pt x="2501503" y="436899"/>
                  <a:pt x="2513119" y="433980"/>
                  <a:pt x="2535387" y="436645"/>
                </a:cubicBezTo>
                <a:cubicBezTo>
                  <a:pt x="2572084" y="430778"/>
                  <a:pt x="2557124" y="397207"/>
                  <a:pt x="2601109" y="410678"/>
                </a:cubicBezTo>
                <a:cubicBezTo>
                  <a:pt x="2588000" y="393616"/>
                  <a:pt x="2667428" y="390302"/>
                  <a:pt x="2643855" y="374482"/>
                </a:cubicBezTo>
                <a:cubicBezTo>
                  <a:pt x="2648277" y="369169"/>
                  <a:pt x="2652937" y="366761"/>
                  <a:pt x="2657726" y="365841"/>
                </a:cubicBezTo>
                <a:cubicBezTo>
                  <a:pt x="2667303" y="363999"/>
                  <a:pt x="2677395" y="368107"/>
                  <a:pt x="2687125" y="366820"/>
                </a:cubicBezTo>
                <a:lnTo>
                  <a:pt x="2697479" y="361430"/>
                </a:lnTo>
                <a:lnTo>
                  <a:pt x="2701547" y="361545"/>
                </a:lnTo>
                <a:lnTo>
                  <a:pt x="2711054" y="360597"/>
                </a:lnTo>
                <a:lnTo>
                  <a:pt x="2710438" y="366958"/>
                </a:lnTo>
                <a:cubicBezTo>
                  <a:pt x="2708955" y="373111"/>
                  <a:pt x="2708038" y="379788"/>
                  <a:pt x="2722936" y="377633"/>
                </a:cubicBezTo>
                <a:cubicBezTo>
                  <a:pt x="2753511" y="370170"/>
                  <a:pt x="2766475" y="394972"/>
                  <a:pt x="2777227" y="368972"/>
                </a:cubicBezTo>
                <a:lnTo>
                  <a:pt x="2779510" y="361652"/>
                </a:lnTo>
                <a:lnTo>
                  <a:pt x="2786278" y="359869"/>
                </a:lnTo>
                <a:cubicBezTo>
                  <a:pt x="2789994" y="359750"/>
                  <a:pt x="2792255" y="361281"/>
                  <a:pt x="2792101" y="365927"/>
                </a:cubicBezTo>
                <a:cubicBezTo>
                  <a:pt x="2819315" y="344279"/>
                  <a:pt x="2855630" y="370297"/>
                  <a:pt x="2885545" y="372818"/>
                </a:cubicBezTo>
                <a:cubicBezTo>
                  <a:pt x="2905895" y="352581"/>
                  <a:pt x="2948591" y="377825"/>
                  <a:pt x="3009558" y="370573"/>
                </a:cubicBezTo>
                <a:cubicBezTo>
                  <a:pt x="3031640" y="347442"/>
                  <a:pt x="3050695" y="365935"/>
                  <a:pt x="3095010" y="332454"/>
                </a:cubicBezTo>
                <a:cubicBezTo>
                  <a:pt x="3097485" y="334582"/>
                  <a:pt x="3100426" y="336441"/>
                  <a:pt x="3103742" y="337974"/>
                </a:cubicBezTo>
                <a:cubicBezTo>
                  <a:pt x="3123005" y="346878"/>
                  <a:pt x="3150475" y="343067"/>
                  <a:pt x="3165093" y="329459"/>
                </a:cubicBezTo>
                <a:cubicBezTo>
                  <a:pt x="3236951" y="282673"/>
                  <a:pt x="3308286" y="273118"/>
                  <a:pt x="3373785" y="255680"/>
                </a:cubicBezTo>
                <a:cubicBezTo>
                  <a:pt x="3448540" y="239861"/>
                  <a:pt x="3405238" y="287846"/>
                  <a:pt x="3493851" y="240255"/>
                </a:cubicBezTo>
                <a:cubicBezTo>
                  <a:pt x="3506326" y="252723"/>
                  <a:pt x="3518405" y="251593"/>
                  <a:pt x="3537470" y="241867"/>
                </a:cubicBezTo>
                <a:cubicBezTo>
                  <a:pt x="3573967" y="235226"/>
                  <a:pt x="3576893" y="270855"/>
                  <a:pt x="3610489" y="244128"/>
                </a:cubicBezTo>
                <a:cubicBezTo>
                  <a:pt x="3606935" y="264036"/>
                  <a:pt x="3681284" y="241075"/>
                  <a:pt x="3667539" y="263271"/>
                </a:cubicBezTo>
                <a:cubicBezTo>
                  <a:pt x="3694251" y="276940"/>
                  <a:pt x="3701441" y="246803"/>
                  <a:pt x="3727614" y="258245"/>
                </a:cubicBezTo>
                <a:cubicBezTo>
                  <a:pt x="3754952" y="257751"/>
                  <a:pt x="3708960" y="240314"/>
                  <a:pt x="3738369" y="234506"/>
                </a:cubicBezTo>
                <a:cubicBezTo>
                  <a:pt x="3774580" y="230879"/>
                  <a:pt x="3768868" y="196201"/>
                  <a:pt x="3803670" y="236457"/>
                </a:cubicBezTo>
                <a:cubicBezTo>
                  <a:pt x="3839567" y="220301"/>
                  <a:pt x="3850064" y="239151"/>
                  <a:pt x="3903080" y="241890"/>
                </a:cubicBezTo>
                <a:cubicBezTo>
                  <a:pt x="3922859" y="227800"/>
                  <a:pt x="3941005" y="230826"/>
                  <a:pt x="3959588" y="239195"/>
                </a:cubicBezTo>
                <a:cubicBezTo>
                  <a:pt x="4009252" y="229421"/>
                  <a:pt x="4057491" y="239376"/>
                  <a:pt x="4114838" y="238165"/>
                </a:cubicBezTo>
                <a:cubicBezTo>
                  <a:pt x="4173784" y="217210"/>
                  <a:pt x="4209756" y="243378"/>
                  <a:pt x="4271023" y="241959"/>
                </a:cubicBezTo>
                <a:cubicBezTo>
                  <a:pt x="4326191" y="205535"/>
                  <a:pt x="4316856" y="279258"/>
                  <a:pt x="4367397" y="271442"/>
                </a:cubicBezTo>
                <a:cubicBezTo>
                  <a:pt x="4446016" y="235091"/>
                  <a:pt x="4369000" y="295343"/>
                  <a:pt x="4495366" y="271618"/>
                </a:cubicBezTo>
                <a:cubicBezTo>
                  <a:pt x="4501905" y="266287"/>
                  <a:pt x="4518077" y="269240"/>
                  <a:pt x="4517347" y="275639"/>
                </a:cubicBezTo>
                <a:cubicBezTo>
                  <a:pt x="4525170" y="272832"/>
                  <a:pt x="4542809" y="258800"/>
                  <a:pt x="4546116" y="268568"/>
                </a:cubicBezTo>
                <a:cubicBezTo>
                  <a:pt x="4586961" y="265354"/>
                  <a:pt x="4626617" y="255160"/>
                  <a:pt x="4661259" y="238966"/>
                </a:cubicBezTo>
                <a:cubicBezTo>
                  <a:pt x="4741966" y="247639"/>
                  <a:pt x="4693066" y="205693"/>
                  <a:pt x="4750403" y="204364"/>
                </a:cubicBezTo>
                <a:cubicBezTo>
                  <a:pt x="4798501" y="219113"/>
                  <a:pt x="4813319" y="201253"/>
                  <a:pt x="4867614" y="208668"/>
                </a:cubicBezTo>
                <a:cubicBezTo>
                  <a:pt x="4881621" y="174373"/>
                  <a:pt x="4917566" y="206761"/>
                  <a:pt x="4937036" y="195446"/>
                </a:cubicBezTo>
                <a:cubicBezTo>
                  <a:pt x="4974214" y="229763"/>
                  <a:pt x="5013321" y="152474"/>
                  <a:pt x="5047626" y="149604"/>
                </a:cubicBezTo>
                <a:cubicBezTo>
                  <a:pt x="5106046" y="150576"/>
                  <a:pt x="5172786" y="183138"/>
                  <a:pt x="5200247" y="142695"/>
                </a:cubicBezTo>
                <a:cubicBezTo>
                  <a:pt x="5206135" y="157748"/>
                  <a:pt x="5203071" y="179288"/>
                  <a:pt x="5235691" y="173330"/>
                </a:cubicBezTo>
                <a:cubicBezTo>
                  <a:pt x="5249654" y="179935"/>
                  <a:pt x="5254450" y="203448"/>
                  <a:pt x="5280133" y="189342"/>
                </a:cubicBezTo>
                <a:cubicBezTo>
                  <a:pt x="5244836" y="171370"/>
                  <a:pt x="5299493" y="163568"/>
                  <a:pt x="5291963" y="139446"/>
                </a:cubicBezTo>
                <a:cubicBezTo>
                  <a:pt x="5331555" y="120349"/>
                  <a:pt x="5427790" y="132865"/>
                  <a:pt x="5418472" y="89163"/>
                </a:cubicBezTo>
                <a:cubicBezTo>
                  <a:pt x="5428057" y="62053"/>
                  <a:pt x="5484665" y="97616"/>
                  <a:pt x="5482354" y="69470"/>
                </a:cubicBezTo>
                <a:cubicBezTo>
                  <a:pt x="5507119" y="85574"/>
                  <a:pt x="5545363" y="52240"/>
                  <a:pt x="5583280" y="49787"/>
                </a:cubicBezTo>
                <a:cubicBezTo>
                  <a:pt x="5589344" y="36484"/>
                  <a:pt x="5598103" y="36349"/>
                  <a:pt x="5613766" y="41855"/>
                </a:cubicBezTo>
                <a:cubicBezTo>
                  <a:pt x="5636621" y="41086"/>
                  <a:pt x="5660728" y="35034"/>
                  <a:pt x="5684952" y="26088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group of people holding signs&#10;&#10;Description automatically generated">
            <a:extLst>
              <a:ext uri="{FF2B5EF4-FFF2-40B4-BE49-F238E27FC236}">
                <a16:creationId xmlns:a16="http://schemas.microsoft.com/office/drawing/2014/main" id="{0A1449EF-4032-70CA-3F01-52C79CC30F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2367" y="4748641"/>
            <a:ext cx="3810000" cy="19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313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1331648" cy="1978172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36649" y="488969"/>
                  <a:pt x="9316893" y="491390"/>
                </a:cubicBezTo>
                <a:cubicBezTo>
                  <a:pt x="9298834" y="504511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79948" y="576062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407128" y="961344"/>
                </a:lnTo>
                <a:lnTo>
                  <a:pt x="8380548" y="987916"/>
                </a:lnTo>
                <a:lnTo>
                  <a:pt x="8379462" y="987106"/>
                </a:lnTo>
                <a:cubicBezTo>
                  <a:pt x="8376507" y="985864"/>
                  <a:pt x="8373362" y="986042"/>
                  <a:pt x="8369725" y="989186"/>
                </a:cubicBezTo>
                <a:cubicBezTo>
                  <a:pt x="8357221" y="990792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72124" y="1029408"/>
                  <a:pt x="8269666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43525" y="1179064"/>
                </a:lnTo>
                <a:lnTo>
                  <a:pt x="7685942" y="1233723"/>
                </a:lnTo>
                <a:lnTo>
                  <a:pt x="7586920" y="1261888"/>
                </a:lnTo>
                <a:cubicBezTo>
                  <a:pt x="7556723" y="1298911"/>
                  <a:pt x="7489186" y="1249860"/>
                  <a:pt x="7486100" y="1292563"/>
                </a:cubicBezTo>
                <a:cubicBezTo>
                  <a:pt x="7454875" y="1308356"/>
                  <a:pt x="7449202" y="1300366"/>
                  <a:pt x="7407190" y="1314737"/>
                </a:cubicBezTo>
                <a:cubicBezTo>
                  <a:pt x="7368386" y="1364011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23400" y="1671703"/>
                  <a:pt x="5529437" y="1636968"/>
                </a:cubicBezTo>
                <a:cubicBezTo>
                  <a:pt x="5500069" y="1636638"/>
                  <a:pt x="5481558" y="1636672"/>
                  <a:pt x="5440853" y="1657958"/>
                </a:cubicBezTo>
                <a:cubicBezTo>
                  <a:pt x="5340428" y="1673293"/>
                  <a:pt x="5074771" y="1739921"/>
                  <a:pt x="4945936" y="1713743"/>
                </a:cubicBezTo>
                <a:cubicBezTo>
                  <a:pt x="4914142" y="1717597"/>
                  <a:pt x="4837317" y="1726609"/>
                  <a:pt x="4818446" y="1726895"/>
                </a:cubicBezTo>
                <a:lnTo>
                  <a:pt x="4813657" y="1730706"/>
                </a:lnTo>
                <a:lnTo>
                  <a:pt x="4759058" y="1766533"/>
                </a:lnTo>
                <a:cubicBezTo>
                  <a:pt x="4747481" y="1770744"/>
                  <a:pt x="4734604" y="1772921"/>
                  <a:pt x="4719749" y="1771811"/>
                </a:cubicBezTo>
                <a:cubicBezTo>
                  <a:pt x="4667035" y="1745585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12575" y="1805339"/>
                  <a:pt x="4320575" y="1832722"/>
                </a:cubicBezTo>
                <a:cubicBezTo>
                  <a:pt x="4282030" y="1809397"/>
                  <a:pt x="4252210" y="1859755"/>
                  <a:pt x="4220200" y="1873173"/>
                </a:cubicBezTo>
                <a:cubicBezTo>
                  <a:pt x="4189784" y="1872580"/>
                  <a:pt x="4175475" y="1885756"/>
                  <a:pt x="4105361" y="1894711"/>
                </a:cubicBezTo>
                <a:cubicBezTo>
                  <a:pt x="4071894" y="1867524"/>
                  <a:pt x="4035294" y="1916372"/>
                  <a:pt x="3973223" y="1881015"/>
                </a:cubicBezTo>
                <a:cubicBezTo>
                  <a:pt x="3971330" y="1884974"/>
                  <a:pt x="3952843" y="1881390"/>
                  <a:pt x="3900992" y="1880603"/>
                </a:cubicBezTo>
                <a:cubicBezTo>
                  <a:pt x="3849141" y="1879815"/>
                  <a:pt x="3740259" y="1879432"/>
                  <a:pt x="3662119" y="1876289"/>
                </a:cubicBezTo>
                <a:cubicBezTo>
                  <a:pt x="3573420" y="1876991"/>
                  <a:pt x="3613412" y="1915150"/>
                  <a:pt x="3496919" y="1873180"/>
                </a:cubicBezTo>
                <a:cubicBezTo>
                  <a:pt x="3488062" y="1895719"/>
                  <a:pt x="3474293" y="1897950"/>
                  <a:pt x="3449433" y="1889681"/>
                </a:cubicBezTo>
                <a:cubicBezTo>
                  <a:pt x="3406553" y="1891629"/>
                  <a:pt x="3417350" y="1945453"/>
                  <a:pt x="3369766" y="1916653"/>
                </a:cubicBezTo>
                <a:cubicBezTo>
                  <a:pt x="3338805" y="1929531"/>
                  <a:pt x="3310151" y="1915620"/>
                  <a:pt x="3290336" y="1925039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57504" y="1957276"/>
                </a:lnTo>
                <a:lnTo>
                  <a:pt x="3115176" y="1943459"/>
                </a:lnTo>
                <a:cubicBezTo>
                  <a:pt x="3095397" y="1937281"/>
                  <a:pt x="3080878" y="1929976"/>
                  <a:pt x="3038835" y="1920210"/>
                </a:cubicBezTo>
                <a:cubicBezTo>
                  <a:pt x="3011900" y="1947086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1037" y="1967486"/>
                  <a:pt x="2001803" y="1954594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391573" y="1790862"/>
                  <a:pt x="1332568" y="1793149"/>
                </a:cubicBezTo>
                <a:cubicBezTo>
                  <a:pt x="1236287" y="1833446"/>
                  <a:pt x="1335185" y="1756546"/>
                  <a:pt x="1186881" y="1768613"/>
                </a:cubicBezTo>
                <a:cubicBezTo>
                  <a:pt x="1178443" y="1775469"/>
                  <a:pt x="1160576" y="1767918"/>
                  <a:pt x="1162595" y="1758337"/>
                </a:cubicBezTo>
                <a:cubicBezTo>
                  <a:pt x="1153167" y="1761117"/>
                  <a:pt x="1130472" y="1779083"/>
                  <a:pt x="1128523" y="1763621"/>
                </a:cubicBezTo>
                <a:cubicBezTo>
                  <a:pt x="1081415" y="1760756"/>
                  <a:pt x="1034361" y="1768718"/>
                  <a:pt x="991903" y="1786741"/>
                </a:cubicBezTo>
                <a:cubicBezTo>
                  <a:pt x="966383" y="1781126"/>
                  <a:pt x="949501" y="1831241"/>
                  <a:pt x="883960" y="1822386"/>
                </a:cubicBezTo>
                <a:cubicBezTo>
                  <a:pt x="831931" y="1790865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18F12F-6DF4-FBDC-51A0-B2A355131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</p:spPr>
        <p:txBody>
          <a:bodyPr>
            <a:normAutofit/>
          </a:bodyPr>
          <a:lstStyle/>
          <a:p>
            <a:r>
              <a:rPr lang="en-US" dirty="0"/>
              <a:t>[insert title here]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13EFF-7DBB-4731-845D-C0FE5FC0E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879" y="2296161"/>
            <a:ext cx="4788505" cy="3846012"/>
          </a:xfrm>
        </p:spPr>
        <p:txBody>
          <a:bodyPr>
            <a:normAutofit/>
          </a:bodyPr>
          <a:lstStyle/>
          <a:p>
            <a:r>
              <a:rPr lang="en-US" dirty="0"/>
              <a:t>[insert content]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37E255-3FF0-C924-E1FD-D5C2A6DA3A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819" t="89214" r="20190" b="-1255"/>
          <a:stretch/>
        </p:blipFill>
        <p:spPr>
          <a:xfrm>
            <a:off x="208880" y="6333832"/>
            <a:ext cx="3016333" cy="332509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64E267B-3F5A-4357-9E7F-C5FBE5D3B1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50426" y="5902730"/>
            <a:ext cx="5741575" cy="955271"/>
          </a:xfrm>
          <a:custGeom>
            <a:avLst/>
            <a:gdLst>
              <a:gd name="connsiteX0" fmla="*/ 5741575 w 5741575"/>
              <a:gd name="connsiteY0" fmla="*/ 0 h 955271"/>
              <a:gd name="connsiteX1" fmla="*/ 5741575 w 5741575"/>
              <a:gd name="connsiteY1" fmla="*/ 955271 h 955271"/>
              <a:gd name="connsiteX2" fmla="*/ 0 w 5741575"/>
              <a:gd name="connsiteY2" fmla="*/ 955271 h 955271"/>
              <a:gd name="connsiteX3" fmla="*/ 8558 w 5741575"/>
              <a:gd name="connsiteY3" fmla="*/ 953971 h 955271"/>
              <a:gd name="connsiteX4" fmla="*/ 16894 w 5741575"/>
              <a:gd name="connsiteY4" fmla="*/ 953847 h 955271"/>
              <a:gd name="connsiteX5" fmla="*/ 28156 w 5741575"/>
              <a:gd name="connsiteY5" fmla="*/ 951374 h 955271"/>
              <a:gd name="connsiteX6" fmla="*/ 28293 w 5741575"/>
              <a:gd name="connsiteY6" fmla="*/ 950971 h 955271"/>
              <a:gd name="connsiteX7" fmla="*/ 39115 w 5741575"/>
              <a:gd name="connsiteY7" fmla="*/ 949326 h 955271"/>
              <a:gd name="connsiteX8" fmla="*/ 93851 w 5741575"/>
              <a:gd name="connsiteY8" fmla="*/ 945611 h 955271"/>
              <a:gd name="connsiteX9" fmla="*/ 148657 w 5741575"/>
              <a:gd name="connsiteY9" fmla="*/ 898134 h 955271"/>
              <a:gd name="connsiteX10" fmla="*/ 174554 w 5741575"/>
              <a:gd name="connsiteY10" fmla="*/ 886351 h 955271"/>
              <a:gd name="connsiteX11" fmla="*/ 187633 w 5741575"/>
              <a:gd name="connsiteY11" fmla="*/ 878226 h 955271"/>
              <a:gd name="connsiteX12" fmla="*/ 187961 w 5741575"/>
              <a:gd name="connsiteY12" fmla="*/ 876538 h 955271"/>
              <a:gd name="connsiteX13" fmla="*/ 240501 w 5741575"/>
              <a:gd name="connsiteY13" fmla="*/ 873150 h 955271"/>
              <a:gd name="connsiteX14" fmla="*/ 246345 w 5741575"/>
              <a:gd name="connsiteY14" fmla="*/ 869942 h 955271"/>
              <a:gd name="connsiteX15" fmla="*/ 282041 w 5741575"/>
              <a:gd name="connsiteY15" fmla="*/ 871263 h 955271"/>
              <a:gd name="connsiteX16" fmla="*/ 299711 w 5741575"/>
              <a:gd name="connsiteY16" fmla="*/ 870064 h 955271"/>
              <a:gd name="connsiteX17" fmla="*/ 306299 w 5741575"/>
              <a:gd name="connsiteY17" fmla="*/ 873609 h 955271"/>
              <a:gd name="connsiteX18" fmla="*/ 331571 w 5741575"/>
              <a:gd name="connsiteY18" fmla="*/ 869866 h 955271"/>
              <a:gd name="connsiteX19" fmla="*/ 333872 w 5741575"/>
              <a:gd name="connsiteY19" fmla="*/ 867971 h 955271"/>
              <a:gd name="connsiteX20" fmla="*/ 356953 w 5741575"/>
              <a:gd name="connsiteY20" fmla="*/ 870334 h 955271"/>
              <a:gd name="connsiteX21" fmla="*/ 379005 w 5741575"/>
              <a:gd name="connsiteY21" fmla="*/ 878900 h 955271"/>
              <a:gd name="connsiteX22" fmla="*/ 585428 w 5741575"/>
              <a:gd name="connsiteY22" fmla="*/ 826440 h 955271"/>
              <a:gd name="connsiteX23" fmla="*/ 787156 w 5741575"/>
              <a:gd name="connsiteY23" fmla="*/ 838447 h 955271"/>
              <a:gd name="connsiteX24" fmla="*/ 898586 w 5741575"/>
              <a:gd name="connsiteY24" fmla="*/ 808502 h 955271"/>
              <a:gd name="connsiteX25" fmla="*/ 924063 w 5741575"/>
              <a:gd name="connsiteY25" fmla="*/ 770210 h 955271"/>
              <a:gd name="connsiteX26" fmla="*/ 1212574 w 5741575"/>
              <a:gd name="connsiteY26" fmla="*/ 724238 h 955271"/>
              <a:gd name="connsiteX27" fmla="*/ 1280768 w 5741575"/>
              <a:gd name="connsiteY27" fmla="*/ 699122 h 955271"/>
              <a:gd name="connsiteX28" fmla="*/ 1352027 w 5741575"/>
              <a:gd name="connsiteY28" fmla="*/ 704323 h 955271"/>
              <a:gd name="connsiteX29" fmla="*/ 1374314 w 5741575"/>
              <a:gd name="connsiteY29" fmla="*/ 688815 h 955271"/>
              <a:gd name="connsiteX30" fmla="*/ 1378034 w 5741575"/>
              <a:gd name="connsiteY30" fmla="*/ 685842 h 955271"/>
              <a:gd name="connsiteX31" fmla="*/ 1395604 w 5741575"/>
              <a:gd name="connsiteY31" fmla="*/ 680460 h 955271"/>
              <a:gd name="connsiteX32" fmla="*/ 1397206 w 5741575"/>
              <a:gd name="connsiteY32" fmla="*/ 670793 h 955271"/>
              <a:gd name="connsiteX33" fmla="*/ 1421250 w 5741575"/>
              <a:gd name="connsiteY33" fmla="*/ 656855 h 955271"/>
              <a:gd name="connsiteX34" fmla="*/ 1454524 w 5741575"/>
              <a:gd name="connsiteY34" fmla="*/ 649224 h 955271"/>
              <a:gd name="connsiteX35" fmla="*/ 1616217 w 5741575"/>
              <a:gd name="connsiteY35" fmla="*/ 622107 h 955271"/>
              <a:gd name="connsiteX36" fmla="*/ 1710928 w 5741575"/>
              <a:gd name="connsiteY36" fmla="*/ 600666 h 955271"/>
              <a:gd name="connsiteX37" fmla="*/ 1743718 w 5741575"/>
              <a:gd name="connsiteY37" fmla="*/ 584327 h 955271"/>
              <a:gd name="connsiteX38" fmla="*/ 1791651 w 5741575"/>
              <a:gd name="connsiteY38" fmla="*/ 567019 h 955271"/>
              <a:gd name="connsiteX39" fmla="*/ 1873778 w 5741575"/>
              <a:gd name="connsiteY39" fmla="*/ 530130 h 955271"/>
              <a:gd name="connsiteX40" fmla="*/ 1988411 w 5741575"/>
              <a:gd name="connsiteY40" fmla="*/ 491599 h 955271"/>
              <a:gd name="connsiteX41" fmla="*/ 2085507 w 5741575"/>
              <a:gd name="connsiteY41" fmla="*/ 498527 h 955271"/>
              <a:gd name="connsiteX42" fmla="*/ 2090767 w 5741575"/>
              <a:gd name="connsiteY42" fmla="*/ 490616 h 955271"/>
              <a:gd name="connsiteX43" fmla="*/ 2151143 w 5741575"/>
              <a:gd name="connsiteY43" fmla="*/ 478332 h 955271"/>
              <a:gd name="connsiteX44" fmla="*/ 2378710 w 5741575"/>
              <a:gd name="connsiteY44" fmla="*/ 477570 h 955271"/>
              <a:gd name="connsiteX45" fmla="*/ 2496256 w 5741575"/>
              <a:gd name="connsiteY45" fmla="*/ 452396 h 955271"/>
              <a:gd name="connsiteX46" fmla="*/ 2535387 w 5741575"/>
              <a:gd name="connsiteY46" fmla="*/ 436645 h 955271"/>
              <a:gd name="connsiteX47" fmla="*/ 2601109 w 5741575"/>
              <a:gd name="connsiteY47" fmla="*/ 410678 h 955271"/>
              <a:gd name="connsiteX48" fmla="*/ 2643855 w 5741575"/>
              <a:gd name="connsiteY48" fmla="*/ 374482 h 955271"/>
              <a:gd name="connsiteX49" fmla="*/ 2657726 w 5741575"/>
              <a:gd name="connsiteY49" fmla="*/ 365841 h 955271"/>
              <a:gd name="connsiteX50" fmla="*/ 2687125 w 5741575"/>
              <a:gd name="connsiteY50" fmla="*/ 366820 h 955271"/>
              <a:gd name="connsiteX51" fmla="*/ 2697479 w 5741575"/>
              <a:gd name="connsiteY51" fmla="*/ 361430 h 955271"/>
              <a:gd name="connsiteX52" fmla="*/ 2701547 w 5741575"/>
              <a:gd name="connsiteY52" fmla="*/ 361545 h 955271"/>
              <a:gd name="connsiteX53" fmla="*/ 2711054 w 5741575"/>
              <a:gd name="connsiteY53" fmla="*/ 360597 h 955271"/>
              <a:gd name="connsiteX54" fmla="*/ 2710438 w 5741575"/>
              <a:gd name="connsiteY54" fmla="*/ 366958 h 955271"/>
              <a:gd name="connsiteX55" fmla="*/ 2722936 w 5741575"/>
              <a:gd name="connsiteY55" fmla="*/ 377633 h 955271"/>
              <a:gd name="connsiteX56" fmla="*/ 2777227 w 5741575"/>
              <a:gd name="connsiteY56" fmla="*/ 368972 h 955271"/>
              <a:gd name="connsiteX57" fmla="*/ 2779510 w 5741575"/>
              <a:gd name="connsiteY57" fmla="*/ 361652 h 955271"/>
              <a:gd name="connsiteX58" fmla="*/ 2786278 w 5741575"/>
              <a:gd name="connsiteY58" fmla="*/ 359869 h 955271"/>
              <a:gd name="connsiteX59" fmla="*/ 2792101 w 5741575"/>
              <a:gd name="connsiteY59" fmla="*/ 365927 h 955271"/>
              <a:gd name="connsiteX60" fmla="*/ 2885545 w 5741575"/>
              <a:gd name="connsiteY60" fmla="*/ 372818 h 955271"/>
              <a:gd name="connsiteX61" fmla="*/ 3009558 w 5741575"/>
              <a:gd name="connsiteY61" fmla="*/ 370573 h 955271"/>
              <a:gd name="connsiteX62" fmla="*/ 3095010 w 5741575"/>
              <a:gd name="connsiteY62" fmla="*/ 332454 h 955271"/>
              <a:gd name="connsiteX63" fmla="*/ 3103742 w 5741575"/>
              <a:gd name="connsiteY63" fmla="*/ 337974 h 955271"/>
              <a:gd name="connsiteX64" fmla="*/ 3165093 w 5741575"/>
              <a:gd name="connsiteY64" fmla="*/ 329459 h 955271"/>
              <a:gd name="connsiteX65" fmla="*/ 3373785 w 5741575"/>
              <a:gd name="connsiteY65" fmla="*/ 255680 h 955271"/>
              <a:gd name="connsiteX66" fmla="*/ 3493851 w 5741575"/>
              <a:gd name="connsiteY66" fmla="*/ 240255 h 955271"/>
              <a:gd name="connsiteX67" fmla="*/ 3537470 w 5741575"/>
              <a:gd name="connsiteY67" fmla="*/ 241867 h 955271"/>
              <a:gd name="connsiteX68" fmla="*/ 3610489 w 5741575"/>
              <a:gd name="connsiteY68" fmla="*/ 244128 h 955271"/>
              <a:gd name="connsiteX69" fmla="*/ 3667539 w 5741575"/>
              <a:gd name="connsiteY69" fmla="*/ 263271 h 955271"/>
              <a:gd name="connsiteX70" fmla="*/ 3727614 w 5741575"/>
              <a:gd name="connsiteY70" fmla="*/ 258245 h 955271"/>
              <a:gd name="connsiteX71" fmla="*/ 3738369 w 5741575"/>
              <a:gd name="connsiteY71" fmla="*/ 234506 h 955271"/>
              <a:gd name="connsiteX72" fmla="*/ 3803670 w 5741575"/>
              <a:gd name="connsiteY72" fmla="*/ 236457 h 955271"/>
              <a:gd name="connsiteX73" fmla="*/ 3903080 w 5741575"/>
              <a:gd name="connsiteY73" fmla="*/ 241890 h 955271"/>
              <a:gd name="connsiteX74" fmla="*/ 3959588 w 5741575"/>
              <a:gd name="connsiteY74" fmla="*/ 239195 h 955271"/>
              <a:gd name="connsiteX75" fmla="*/ 4114838 w 5741575"/>
              <a:gd name="connsiteY75" fmla="*/ 238165 h 955271"/>
              <a:gd name="connsiteX76" fmla="*/ 4271023 w 5741575"/>
              <a:gd name="connsiteY76" fmla="*/ 241959 h 955271"/>
              <a:gd name="connsiteX77" fmla="*/ 4367397 w 5741575"/>
              <a:gd name="connsiteY77" fmla="*/ 271442 h 955271"/>
              <a:gd name="connsiteX78" fmla="*/ 4495366 w 5741575"/>
              <a:gd name="connsiteY78" fmla="*/ 271618 h 955271"/>
              <a:gd name="connsiteX79" fmla="*/ 4517347 w 5741575"/>
              <a:gd name="connsiteY79" fmla="*/ 275639 h 955271"/>
              <a:gd name="connsiteX80" fmla="*/ 4546116 w 5741575"/>
              <a:gd name="connsiteY80" fmla="*/ 268568 h 955271"/>
              <a:gd name="connsiteX81" fmla="*/ 4661259 w 5741575"/>
              <a:gd name="connsiteY81" fmla="*/ 238966 h 955271"/>
              <a:gd name="connsiteX82" fmla="*/ 4750403 w 5741575"/>
              <a:gd name="connsiteY82" fmla="*/ 204364 h 955271"/>
              <a:gd name="connsiteX83" fmla="*/ 4867614 w 5741575"/>
              <a:gd name="connsiteY83" fmla="*/ 208668 h 955271"/>
              <a:gd name="connsiteX84" fmla="*/ 4937036 w 5741575"/>
              <a:gd name="connsiteY84" fmla="*/ 195446 h 955271"/>
              <a:gd name="connsiteX85" fmla="*/ 5047626 w 5741575"/>
              <a:gd name="connsiteY85" fmla="*/ 149604 h 955271"/>
              <a:gd name="connsiteX86" fmla="*/ 5200247 w 5741575"/>
              <a:gd name="connsiteY86" fmla="*/ 142695 h 955271"/>
              <a:gd name="connsiteX87" fmla="*/ 5235691 w 5741575"/>
              <a:gd name="connsiteY87" fmla="*/ 173330 h 955271"/>
              <a:gd name="connsiteX88" fmla="*/ 5280133 w 5741575"/>
              <a:gd name="connsiteY88" fmla="*/ 189342 h 955271"/>
              <a:gd name="connsiteX89" fmla="*/ 5291963 w 5741575"/>
              <a:gd name="connsiteY89" fmla="*/ 139446 h 955271"/>
              <a:gd name="connsiteX90" fmla="*/ 5418472 w 5741575"/>
              <a:gd name="connsiteY90" fmla="*/ 89163 h 955271"/>
              <a:gd name="connsiteX91" fmla="*/ 5482354 w 5741575"/>
              <a:gd name="connsiteY91" fmla="*/ 69470 h 955271"/>
              <a:gd name="connsiteX92" fmla="*/ 5583280 w 5741575"/>
              <a:gd name="connsiteY92" fmla="*/ 49787 h 955271"/>
              <a:gd name="connsiteX93" fmla="*/ 5613766 w 5741575"/>
              <a:gd name="connsiteY93" fmla="*/ 41855 h 955271"/>
              <a:gd name="connsiteX94" fmla="*/ 5684952 w 5741575"/>
              <a:gd name="connsiteY94" fmla="*/ 26088 h 955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5741575" h="955271">
                <a:moveTo>
                  <a:pt x="5741575" y="0"/>
                </a:moveTo>
                <a:lnTo>
                  <a:pt x="5741575" y="955271"/>
                </a:lnTo>
                <a:lnTo>
                  <a:pt x="0" y="955271"/>
                </a:lnTo>
                <a:lnTo>
                  <a:pt x="8558" y="953971"/>
                </a:lnTo>
                <a:lnTo>
                  <a:pt x="16894" y="953847"/>
                </a:lnTo>
                <a:cubicBezTo>
                  <a:pt x="22474" y="953361"/>
                  <a:pt x="25973" y="952524"/>
                  <a:pt x="28156" y="951374"/>
                </a:cubicBezTo>
                <a:cubicBezTo>
                  <a:pt x="28201" y="951240"/>
                  <a:pt x="28247" y="951105"/>
                  <a:pt x="28293" y="950971"/>
                </a:cubicBezTo>
                <a:lnTo>
                  <a:pt x="39115" y="949326"/>
                </a:lnTo>
                <a:cubicBezTo>
                  <a:pt x="57701" y="947335"/>
                  <a:pt x="76089" y="946141"/>
                  <a:pt x="93851" y="945611"/>
                </a:cubicBezTo>
                <a:cubicBezTo>
                  <a:pt x="99905" y="923404"/>
                  <a:pt x="170209" y="932855"/>
                  <a:pt x="148657" y="898134"/>
                </a:cubicBezTo>
                <a:cubicBezTo>
                  <a:pt x="172173" y="896348"/>
                  <a:pt x="191809" y="908449"/>
                  <a:pt x="174554" y="886351"/>
                </a:cubicBezTo>
                <a:cubicBezTo>
                  <a:pt x="182014" y="885083"/>
                  <a:pt x="185699" y="882087"/>
                  <a:pt x="187633" y="878226"/>
                </a:cubicBezTo>
                <a:cubicBezTo>
                  <a:pt x="187742" y="877663"/>
                  <a:pt x="187852" y="877101"/>
                  <a:pt x="187961" y="876538"/>
                </a:cubicBezTo>
                <a:lnTo>
                  <a:pt x="240501" y="873150"/>
                </a:lnTo>
                <a:lnTo>
                  <a:pt x="246345" y="869942"/>
                </a:lnTo>
                <a:lnTo>
                  <a:pt x="282041" y="871263"/>
                </a:lnTo>
                <a:lnTo>
                  <a:pt x="299711" y="870064"/>
                </a:lnTo>
                <a:lnTo>
                  <a:pt x="306299" y="873609"/>
                </a:lnTo>
                <a:cubicBezTo>
                  <a:pt x="312531" y="875279"/>
                  <a:pt x="320316" y="874896"/>
                  <a:pt x="331571" y="869866"/>
                </a:cubicBezTo>
                <a:lnTo>
                  <a:pt x="333872" y="867971"/>
                </a:lnTo>
                <a:lnTo>
                  <a:pt x="356953" y="870334"/>
                </a:lnTo>
                <a:cubicBezTo>
                  <a:pt x="364772" y="872042"/>
                  <a:pt x="372199" y="874762"/>
                  <a:pt x="379005" y="878900"/>
                </a:cubicBezTo>
                <a:cubicBezTo>
                  <a:pt x="436788" y="836391"/>
                  <a:pt x="512367" y="847456"/>
                  <a:pt x="585428" y="826440"/>
                </a:cubicBezTo>
                <a:cubicBezTo>
                  <a:pt x="600236" y="776571"/>
                  <a:pt x="751447" y="800939"/>
                  <a:pt x="787156" y="838447"/>
                </a:cubicBezTo>
                <a:cubicBezTo>
                  <a:pt x="767750" y="789794"/>
                  <a:pt x="977582" y="857915"/>
                  <a:pt x="898586" y="808502"/>
                </a:cubicBezTo>
                <a:cubicBezTo>
                  <a:pt x="926099" y="807167"/>
                  <a:pt x="944922" y="782490"/>
                  <a:pt x="924063" y="770210"/>
                </a:cubicBezTo>
                <a:cubicBezTo>
                  <a:pt x="1015917" y="786259"/>
                  <a:pt x="1117953" y="728408"/>
                  <a:pt x="1212574" y="724238"/>
                </a:cubicBezTo>
                <a:cubicBezTo>
                  <a:pt x="1245879" y="677520"/>
                  <a:pt x="1233543" y="716744"/>
                  <a:pt x="1280768" y="699122"/>
                </a:cubicBezTo>
                <a:cubicBezTo>
                  <a:pt x="1280824" y="735474"/>
                  <a:pt x="1333787" y="667235"/>
                  <a:pt x="1352027" y="704323"/>
                </a:cubicBezTo>
                <a:cubicBezTo>
                  <a:pt x="1360044" y="699941"/>
                  <a:pt x="1367234" y="694526"/>
                  <a:pt x="1374314" y="688815"/>
                </a:cubicBezTo>
                <a:lnTo>
                  <a:pt x="1378034" y="685842"/>
                </a:lnTo>
                <a:lnTo>
                  <a:pt x="1395604" y="680460"/>
                </a:lnTo>
                <a:lnTo>
                  <a:pt x="1397206" y="670793"/>
                </a:lnTo>
                <a:lnTo>
                  <a:pt x="1421250" y="656855"/>
                </a:lnTo>
                <a:cubicBezTo>
                  <a:pt x="1430770" y="652893"/>
                  <a:pt x="1441623" y="650105"/>
                  <a:pt x="1454524" y="649224"/>
                </a:cubicBezTo>
                <a:cubicBezTo>
                  <a:pt x="1502655" y="660482"/>
                  <a:pt x="1556151" y="606226"/>
                  <a:pt x="1616217" y="622107"/>
                </a:cubicBezTo>
                <a:cubicBezTo>
                  <a:pt x="1637755" y="624837"/>
                  <a:pt x="1701030" y="614257"/>
                  <a:pt x="1710928" y="600666"/>
                </a:cubicBezTo>
                <a:cubicBezTo>
                  <a:pt x="1723693" y="596072"/>
                  <a:pt x="1739861" y="597834"/>
                  <a:pt x="1743718" y="584327"/>
                </a:cubicBezTo>
                <a:cubicBezTo>
                  <a:pt x="1751098" y="567647"/>
                  <a:pt x="1801421" y="583831"/>
                  <a:pt x="1791651" y="567019"/>
                </a:cubicBezTo>
                <a:cubicBezTo>
                  <a:pt x="1827282" y="577929"/>
                  <a:pt x="1847642" y="542228"/>
                  <a:pt x="1873778" y="530130"/>
                </a:cubicBezTo>
                <a:cubicBezTo>
                  <a:pt x="1902425" y="541995"/>
                  <a:pt x="1929013" y="504913"/>
                  <a:pt x="1988411" y="491599"/>
                </a:cubicBezTo>
                <a:cubicBezTo>
                  <a:pt x="2020077" y="505546"/>
                  <a:pt x="2028363" y="482381"/>
                  <a:pt x="2085507" y="498527"/>
                </a:cubicBezTo>
                <a:cubicBezTo>
                  <a:pt x="2086719" y="495769"/>
                  <a:pt x="2088490" y="493104"/>
                  <a:pt x="2090767" y="490616"/>
                </a:cubicBezTo>
                <a:cubicBezTo>
                  <a:pt x="2103992" y="476161"/>
                  <a:pt x="2131025" y="470659"/>
                  <a:pt x="2151143" y="478332"/>
                </a:cubicBezTo>
                <a:cubicBezTo>
                  <a:pt x="2240088" y="497642"/>
                  <a:pt x="2310118" y="483043"/>
                  <a:pt x="2378710" y="477570"/>
                </a:cubicBezTo>
                <a:cubicBezTo>
                  <a:pt x="2454975" y="467585"/>
                  <a:pt x="2391576" y="437831"/>
                  <a:pt x="2496256" y="452396"/>
                </a:cubicBezTo>
                <a:cubicBezTo>
                  <a:pt x="2501503" y="436899"/>
                  <a:pt x="2513119" y="433980"/>
                  <a:pt x="2535387" y="436645"/>
                </a:cubicBezTo>
                <a:cubicBezTo>
                  <a:pt x="2572084" y="430778"/>
                  <a:pt x="2557124" y="397207"/>
                  <a:pt x="2601109" y="410678"/>
                </a:cubicBezTo>
                <a:cubicBezTo>
                  <a:pt x="2588000" y="393616"/>
                  <a:pt x="2667428" y="390302"/>
                  <a:pt x="2643855" y="374482"/>
                </a:cubicBezTo>
                <a:cubicBezTo>
                  <a:pt x="2648277" y="369169"/>
                  <a:pt x="2652937" y="366761"/>
                  <a:pt x="2657726" y="365841"/>
                </a:cubicBezTo>
                <a:cubicBezTo>
                  <a:pt x="2667303" y="363999"/>
                  <a:pt x="2677395" y="368107"/>
                  <a:pt x="2687125" y="366820"/>
                </a:cubicBezTo>
                <a:lnTo>
                  <a:pt x="2697479" y="361430"/>
                </a:lnTo>
                <a:lnTo>
                  <a:pt x="2701547" y="361545"/>
                </a:lnTo>
                <a:lnTo>
                  <a:pt x="2711054" y="360597"/>
                </a:lnTo>
                <a:lnTo>
                  <a:pt x="2710438" y="366958"/>
                </a:lnTo>
                <a:cubicBezTo>
                  <a:pt x="2708955" y="373111"/>
                  <a:pt x="2708038" y="379788"/>
                  <a:pt x="2722936" y="377633"/>
                </a:cubicBezTo>
                <a:cubicBezTo>
                  <a:pt x="2753511" y="370170"/>
                  <a:pt x="2766475" y="394972"/>
                  <a:pt x="2777227" y="368972"/>
                </a:cubicBezTo>
                <a:lnTo>
                  <a:pt x="2779510" y="361652"/>
                </a:lnTo>
                <a:lnTo>
                  <a:pt x="2786278" y="359869"/>
                </a:lnTo>
                <a:cubicBezTo>
                  <a:pt x="2789994" y="359750"/>
                  <a:pt x="2792255" y="361281"/>
                  <a:pt x="2792101" y="365927"/>
                </a:cubicBezTo>
                <a:cubicBezTo>
                  <a:pt x="2819315" y="344279"/>
                  <a:pt x="2855630" y="370297"/>
                  <a:pt x="2885545" y="372818"/>
                </a:cubicBezTo>
                <a:cubicBezTo>
                  <a:pt x="2905895" y="352581"/>
                  <a:pt x="2948591" y="377825"/>
                  <a:pt x="3009558" y="370573"/>
                </a:cubicBezTo>
                <a:cubicBezTo>
                  <a:pt x="3031640" y="347442"/>
                  <a:pt x="3050695" y="365935"/>
                  <a:pt x="3095010" y="332454"/>
                </a:cubicBezTo>
                <a:cubicBezTo>
                  <a:pt x="3097485" y="334582"/>
                  <a:pt x="3100426" y="336441"/>
                  <a:pt x="3103742" y="337974"/>
                </a:cubicBezTo>
                <a:cubicBezTo>
                  <a:pt x="3123005" y="346878"/>
                  <a:pt x="3150475" y="343067"/>
                  <a:pt x="3165093" y="329459"/>
                </a:cubicBezTo>
                <a:cubicBezTo>
                  <a:pt x="3236951" y="282673"/>
                  <a:pt x="3308286" y="273118"/>
                  <a:pt x="3373785" y="255680"/>
                </a:cubicBezTo>
                <a:cubicBezTo>
                  <a:pt x="3448540" y="239861"/>
                  <a:pt x="3405238" y="287846"/>
                  <a:pt x="3493851" y="240255"/>
                </a:cubicBezTo>
                <a:cubicBezTo>
                  <a:pt x="3506326" y="252723"/>
                  <a:pt x="3518405" y="251593"/>
                  <a:pt x="3537470" y="241867"/>
                </a:cubicBezTo>
                <a:cubicBezTo>
                  <a:pt x="3573967" y="235226"/>
                  <a:pt x="3576893" y="270855"/>
                  <a:pt x="3610489" y="244128"/>
                </a:cubicBezTo>
                <a:cubicBezTo>
                  <a:pt x="3606935" y="264036"/>
                  <a:pt x="3681284" y="241075"/>
                  <a:pt x="3667539" y="263271"/>
                </a:cubicBezTo>
                <a:cubicBezTo>
                  <a:pt x="3694251" y="276940"/>
                  <a:pt x="3701441" y="246803"/>
                  <a:pt x="3727614" y="258245"/>
                </a:cubicBezTo>
                <a:cubicBezTo>
                  <a:pt x="3754952" y="257751"/>
                  <a:pt x="3708960" y="240314"/>
                  <a:pt x="3738369" y="234506"/>
                </a:cubicBezTo>
                <a:cubicBezTo>
                  <a:pt x="3774580" y="230879"/>
                  <a:pt x="3768868" y="196201"/>
                  <a:pt x="3803670" y="236457"/>
                </a:cubicBezTo>
                <a:cubicBezTo>
                  <a:pt x="3839567" y="220301"/>
                  <a:pt x="3850064" y="239151"/>
                  <a:pt x="3903080" y="241890"/>
                </a:cubicBezTo>
                <a:cubicBezTo>
                  <a:pt x="3922859" y="227800"/>
                  <a:pt x="3941005" y="230826"/>
                  <a:pt x="3959588" y="239195"/>
                </a:cubicBezTo>
                <a:cubicBezTo>
                  <a:pt x="4009252" y="229421"/>
                  <a:pt x="4057491" y="239376"/>
                  <a:pt x="4114838" y="238165"/>
                </a:cubicBezTo>
                <a:cubicBezTo>
                  <a:pt x="4173784" y="217210"/>
                  <a:pt x="4209756" y="243378"/>
                  <a:pt x="4271023" y="241959"/>
                </a:cubicBezTo>
                <a:cubicBezTo>
                  <a:pt x="4326191" y="205535"/>
                  <a:pt x="4316856" y="279258"/>
                  <a:pt x="4367397" y="271442"/>
                </a:cubicBezTo>
                <a:cubicBezTo>
                  <a:pt x="4446016" y="235091"/>
                  <a:pt x="4369000" y="295343"/>
                  <a:pt x="4495366" y="271618"/>
                </a:cubicBezTo>
                <a:cubicBezTo>
                  <a:pt x="4501905" y="266287"/>
                  <a:pt x="4518077" y="269240"/>
                  <a:pt x="4517347" y="275639"/>
                </a:cubicBezTo>
                <a:cubicBezTo>
                  <a:pt x="4525170" y="272832"/>
                  <a:pt x="4542809" y="258800"/>
                  <a:pt x="4546116" y="268568"/>
                </a:cubicBezTo>
                <a:cubicBezTo>
                  <a:pt x="4586961" y="265354"/>
                  <a:pt x="4626617" y="255160"/>
                  <a:pt x="4661259" y="238966"/>
                </a:cubicBezTo>
                <a:cubicBezTo>
                  <a:pt x="4741966" y="247639"/>
                  <a:pt x="4693066" y="205693"/>
                  <a:pt x="4750403" y="204364"/>
                </a:cubicBezTo>
                <a:cubicBezTo>
                  <a:pt x="4798501" y="219113"/>
                  <a:pt x="4813319" y="201253"/>
                  <a:pt x="4867614" y="208668"/>
                </a:cubicBezTo>
                <a:cubicBezTo>
                  <a:pt x="4881621" y="174373"/>
                  <a:pt x="4917566" y="206761"/>
                  <a:pt x="4937036" y="195446"/>
                </a:cubicBezTo>
                <a:cubicBezTo>
                  <a:pt x="4974214" y="229763"/>
                  <a:pt x="5013321" y="152474"/>
                  <a:pt x="5047626" y="149604"/>
                </a:cubicBezTo>
                <a:cubicBezTo>
                  <a:pt x="5106046" y="150576"/>
                  <a:pt x="5172786" y="183138"/>
                  <a:pt x="5200247" y="142695"/>
                </a:cubicBezTo>
                <a:cubicBezTo>
                  <a:pt x="5206135" y="157748"/>
                  <a:pt x="5203071" y="179288"/>
                  <a:pt x="5235691" y="173330"/>
                </a:cubicBezTo>
                <a:cubicBezTo>
                  <a:pt x="5249654" y="179935"/>
                  <a:pt x="5254450" y="203448"/>
                  <a:pt x="5280133" y="189342"/>
                </a:cubicBezTo>
                <a:cubicBezTo>
                  <a:pt x="5244836" y="171370"/>
                  <a:pt x="5299493" y="163568"/>
                  <a:pt x="5291963" y="139446"/>
                </a:cubicBezTo>
                <a:cubicBezTo>
                  <a:pt x="5331555" y="120349"/>
                  <a:pt x="5427790" y="132865"/>
                  <a:pt x="5418472" y="89163"/>
                </a:cubicBezTo>
                <a:cubicBezTo>
                  <a:pt x="5428057" y="62053"/>
                  <a:pt x="5484665" y="97616"/>
                  <a:pt x="5482354" y="69470"/>
                </a:cubicBezTo>
                <a:cubicBezTo>
                  <a:pt x="5507119" y="85574"/>
                  <a:pt x="5545363" y="52240"/>
                  <a:pt x="5583280" y="49787"/>
                </a:cubicBezTo>
                <a:cubicBezTo>
                  <a:pt x="5589344" y="36484"/>
                  <a:pt x="5598103" y="36349"/>
                  <a:pt x="5613766" y="41855"/>
                </a:cubicBezTo>
                <a:cubicBezTo>
                  <a:pt x="5636621" y="41086"/>
                  <a:pt x="5660728" y="35034"/>
                  <a:pt x="5684952" y="26088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group of people holding signs&#10;&#10;Description automatically generated">
            <a:extLst>
              <a:ext uri="{FF2B5EF4-FFF2-40B4-BE49-F238E27FC236}">
                <a16:creationId xmlns:a16="http://schemas.microsoft.com/office/drawing/2014/main" id="{0A1449EF-4032-70CA-3F01-52C79CC30F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2367" y="4748641"/>
            <a:ext cx="3810000" cy="19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406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EB2E8C4-C3E7-4048-A43D-9859510CF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3C47741D-36A8-4C70-BBA7-B31B9E737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E86B748-A671-4409-B64C-3B8939825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69604" y="0"/>
            <a:ext cx="2422397" cy="6858000"/>
          </a:xfrm>
          <a:custGeom>
            <a:avLst/>
            <a:gdLst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411681 w 2422397"/>
              <a:gd name="connsiteY15" fmla="*/ 6232635 h 6858000"/>
              <a:gd name="connsiteX16" fmla="*/ 466639 w 2422397"/>
              <a:gd name="connsiteY16" fmla="*/ 6218313 h 6858000"/>
              <a:gd name="connsiteX17" fmla="*/ 470822 w 2422397"/>
              <a:gd name="connsiteY17" fmla="*/ 6213220 h 6858000"/>
              <a:gd name="connsiteX18" fmla="*/ 476871 w 2422397"/>
              <a:gd name="connsiteY18" fmla="*/ 6192715 h 6858000"/>
              <a:gd name="connsiteX19" fmla="*/ 478259 w 2422397"/>
              <a:gd name="connsiteY19" fmla="*/ 6183918 h 6858000"/>
              <a:gd name="connsiteX20" fmla="*/ 482177 w 2422397"/>
              <a:gd name="connsiteY20" fmla="*/ 6173358 h 6858000"/>
              <a:gd name="connsiteX21" fmla="*/ 482556 w 2422397"/>
              <a:gd name="connsiteY21" fmla="*/ 6173443 h 6858000"/>
              <a:gd name="connsiteX22" fmla="*/ 485673 w 2422397"/>
              <a:gd name="connsiteY22" fmla="*/ 6162875 h 6858000"/>
              <a:gd name="connsiteX23" fmla="*/ 497360 w 2422397"/>
              <a:gd name="connsiteY23" fmla="*/ 6106789 h 6858000"/>
              <a:gd name="connsiteX24" fmla="*/ 547843 w 2422397"/>
              <a:gd name="connsiteY24" fmla="*/ 6075666 h 6858000"/>
              <a:gd name="connsiteX25" fmla="*/ 562259 w 2422397"/>
              <a:gd name="connsiteY25" fmla="*/ 6054865 h 6858000"/>
              <a:gd name="connsiteX26" fmla="*/ 571463 w 2422397"/>
              <a:gd name="connsiteY26" fmla="*/ 6045606 h 6858000"/>
              <a:gd name="connsiteX27" fmla="*/ 573012 w 2422397"/>
              <a:gd name="connsiteY27" fmla="*/ 6046223 h 6858000"/>
              <a:gd name="connsiteX28" fmla="*/ 584071 w 2422397"/>
              <a:gd name="connsiteY28" fmla="*/ 5992286 h 6858000"/>
              <a:gd name="connsiteX29" fmla="*/ 587812 w 2422397"/>
              <a:gd name="connsiteY29" fmla="*/ 5987907 h 6858000"/>
              <a:gd name="connsiteX30" fmla="*/ 592115 w 2422397"/>
              <a:gd name="connsiteY30" fmla="*/ 5949187 h 6858000"/>
              <a:gd name="connsiteX31" fmla="*/ 595889 w 2422397"/>
              <a:gd name="connsiteY31" fmla="*/ 5931081 h 6858000"/>
              <a:gd name="connsiteX32" fmla="*/ 593758 w 2422397"/>
              <a:gd name="connsiteY32" fmla="*/ 5922047 h 6858000"/>
              <a:gd name="connsiteX33" fmla="*/ 600949 w 2422397"/>
              <a:gd name="connsiteY33" fmla="*/ 5897316 h 6858000"/>
              <a:gd name="connsiteX34" fmla="*/ 602981 w 2422397"/>
              <a:gd name="connsiteY34" fmla="*/ 5895955 h 6858000"/>
              <a:gd name="connsiteX35" fmla="*/ 604430 w 2422397"/>
              <a:gd name="connsiteY35" fmla="*/ 5870052 h 6858000"/>
              <a:gd name="connsiteX36" fmla="*/ 600218 w 2422397"/>
              <a:gd name="connsiteY36" fmla="*/ 5841702 h 6858000"/>
              <a:gd name="connsiteX37" fmla="*/ 678370 w 2422397"/>
              <a:gd name="connsiteY37" fmla="*/ 5652188 h 6858000"/>
              <a:gd name="connsiteX38" fmla="*/ 698667 w 2422397"/>
              <a:gd name="connsiteY38" fmla="*/ 5430788 h 6858000"/>
              <a:gd name="connsiteX39" fmla="*/ 723657 w 2422397"/>
              <a:gd name="connsiteY39" fmla="*/ 5356170 h 6858000"/>
              <a:gd name="connsiteX40" fmla="*/ 723661 w 2422397"/>
              <a:gd name="connsiteY40" fmla="*/ 5356076 h 6858000"/>
              <a:gd name="connsiteX41" fmla="*/ 720651 w 2422397"/>
              <a:gd name="connsiteY41" fmla="*/ 5331990 h 6858000"/>
              <a:gd name="connsiteX42" fmla="*/ 725358 w 2422397"/>
              <a:gd name="connsiteY42" fmla="*/ 5309193 h 6858000"/>
              <a:gd name="connsiteX43" fmla="*/ 726926 w 2422397"/>
              <a:gd name="connsiteY43" fmla="*/ 5311182 h 6858000"/>
              <a:gd name="connsiteX44" fmla="*/ 727761 w 2422397"/>
              <a:gd name="connsiteY44" fmla="*/ 5304702 h 6858000"/>
              <a:gd name="connsiteX45" fmla="*/ 732974 w 2422397"/>
              <a:gd name="connsiteY45" fmla="*/ 5303522 h 6858000"/>
              <a:gd name="connsiteX46" fmla="*/ 740184 w 2422397"/>
              <a:gd name="connsiteY46" fmla="*/ 5323549 h 6858000"/>
              <a:gd name="connsiteX47" fmla="*/ 744025 w 2422397"/>
              <a:gd name="connsiteY47" fmla="*/ 5308392 h 6858000"/>
              <a:gd name="connsiteX48" fmla="*/ 778119 w 2422397"/>
              <a:gd name="connsiteY48" fmla="*/ 5302536 h 6858000"/>
              <a:gd name="connsiteX49" fmla="*/ 821529 w 2422397"/>
              <a:gd name="connsiteY49" fmla="*/ 5012929 h 6858000"/>
              <a:gd name="connsiteX50" fmla="*/ 846340 w 2422397"/>
              <a:gd name="connsiteY50" fmla="*/ 4944976 h 6858000"/>
              <a:gd name="connsiteX51" fmla="*/ 840157 w 2422397"/>
              <a:gd name="connsiteY51" fmla="*/ 4872869 h 6858000"/>
              <a:gd name="connsiteX52" fmla="*/ 855718 w 2422397"/>
              <a:gd name="connsiteY52" fmla="*/ 4850916 h 6858000"/>
              <a:gd name="connsiteX53" fmla="*/ 858709 w 2422397"/>
              <a:gd name="connsiteY53" fmla="*/ 4847264 h 6858000"/>
              <a:gd name="connsiteX54" fmla="*/ 863990 w 2422397"/>
              <a:gd name="connsiteY54" fmla="*/ 4829718 h 6858000"/>
              <a:gd name="connsiteX55" fmla="*/ 873842 w 2422397"/>
              <a:gd name="connsiteY55" fmla="*/ 4828439 h 6858000"/>
              <a:gd name="connsiteX56" fmla="*/ 887779 w 2422397"/>
              <a:gd name="connsiteY56" fmla="*/ 4804655 h 6858000"/>
              <a:gd name="connsiteX57" fmla="*/ 893894 w 2422397"/>
              <a:gd name="connsiteY57" fmla="*/ 4777060 h 6858000"/>
              <a:gd name="connsiteX58" fmla="*/ 883546 w 2422397"/>
              <a:gd name="connsiteY58" fmla="*/ 4777089 h 6858000"/>
              <a:gd name="connsiteX59" fmla="*/ 883812 w 2422397"/>
              <a:gd name="connsiteY59" fmla="*/ 4774559 h 6858000"/>
              <a:gd name="connsiteX60" fmla="*/ 903401 w 2422397"/>
              <a:gd name="connsiteY60" fmla="*/ 4679442 h 6858000"/>
              <a:gd name="connsiteX61" fmla="*/ 916253 w 2422397"/>
              <a:gd name="connsiteY61" fmla="*/ 4651970 h 6858000"/>
              <a:gd name="connsiteX62" fmla="*/ 922608 w 2422397"/>
              <a:gd name="connsiteY62" fmla="*/ 4649785 h 6858000"/>
              <a:gd name="connsiteX63" fmla="*/ 924139 w 2422397"/>
              <a:gd name="connsiteY63" fmla="*/ 4631605 h 6858000"/>
              <a:gd name="connsiteX64" fmla="*/ 920872 w 2422397"/>
              <a:gd name="connsiteY64" fmla="*/ 4609075 h 6858000"/>
              <a:gd name="connsiteX65" fmla="*/ 941607 w 2422397"/>
              <a:gd name="connsiteY65" fmla="*/ 4514226 h 6858000"/>
              <a:gd name="connsiteX66" fmla="*/ 957889 w 2422397"/>
              <a:gd name="connsiteY66" fmla="*/ 4481699 h 6858000"/>
              <a:gd name="connsiteX67" fmla="*/ 974975 w 2422397"/>
              <a:gd name="connsiteY67" fmla="*/ 4433921 h 6858000"/>
              <a:gd name="connsiteX68" fmla="*/ 1011638 w 2422397"/>
              <a:gd name="connsiteY68" fmla="*/ 4352312 h 6858000"/>
              <a:gd name="connsiteX69" fmla="*/ 1049579 w 2422397"/>
              <a:gd name="connsiteY69" fmla="*/ 4237953 h 6858000"/>
              <a:gd name="connsiteX70" fmla="*/ 1041314 w 2422397"/>
              <a:gd name="connsiteY70" fmla="*/ 4139706 h 6858000"/>
              <a:gd name="connsiteX71" fmla="*/ 1049328 w 2422397"/>
              <a:gd name="connsiteY71" fmla="*/ 4134671 h 6858000"/>
              <a:gd name="connsiteX72" fmla="*/ 1061133 w 2422397"/>
              <a:gd name="connsiteY72" fmla="*/ 4074160 h 6858000"/>
              <a:gd name="connsiteX73" fmla="*/ 1059121 w 2422397"/>
              <a:gd name="connsiteY73" fmla="*/ 3844497 h 6858000"/>
              <a:gd name="connsiteX74" fmla="*/ 1083386 w 2422397"/>
              <a:gd name="connsiteY74" fmla="*/ 3726730 h 6858000"/>
              <a:gd name="connsiteX75" fmla="*/ 1098990 w 2422397"/>
              <a:gd name="connsiteY75" fmla="*/ 3687782 h 6858000"/>
              <a:gd name="connsiteX76" fmla="*/ 1124701 w 2422397"/>
              <a:gd name="connsiteY76" fmla="*/ 3622348 h 6858000"/>
              <a:gd name="connsiteX77" fmla="*/ 1161137 w 2422397"/>
              <a:gd name="connsiteY77" fmla="*/ 3580464 h 6858000"/>
              <a:gd name="connsiteX78" fmla="*/ 1175812 w 2422397"/>
              <a:gd name="connsiteY78" fmla="*/ 3522969 h 6858000"/>
              <a:gd name="connsiteX79" fmla="*/ 1156951 w 2422397"/>
              <a:gd name="connsiteY79" fmla="*/ 3500538 h 6858000"/>
              <a:gd name="connsiteX80" fmla="*/ 1179877 w 2422397"/>
              <a:gd name="connsiteY80" fmla="*/ 3441984 h 6858000"/>
              <a:gd name="connsiteX81" fmla="*/ 1217096 w 2422397"/>
              <a:gd name="connsiteY81" fmla="*/ 3354156 h 6858000"/>
              <a:gd name="connsiteX82" fmla="*/ 1232811 w 2422397"/>
              <a:gd name="connsiteY82" fmla="*/ 3301153 h 6858000"/>
              <a:gd name="connsiteX83" fmla="*/ 1281985 w 2422397"/>
              <a:gd name="connsiteY83" fmla="*/ 3158933 h 6858000"/>
              <a:gd name="connsiteX84" fmla="*/ 1335997 w 2422397"/>
              <a:gd name="connsiteY84" fmla="*/ 3018423 h 6858000"/>
              <a:gd name="connsiteX85" fmla="*/ 1394864 w 2422397"/>
              <a:gd name="connsiteY85" fmla="*/ 2946152 h 6858000"/>
              <a:gd name="connsiteX86" fmla="*/ 1436360 w 2422397"/>
              <a:gd name="connsiteY86" fmla="*/ 2829469 h 6858000"/>
              <a:gd name="connsiteX87" fmla="*/ 1447242 w 2422397"/>
              <a:gd name="connsiteY87" fmla="*/ 2811546 h 6858000"/>
              <a:gd name="connsiteX88" fmla="*/ 1449881 w 2422397"/>
              <a:gd name="connsiteY88" fmla="*/ 2781535 h 6858000"/>
              <a:gd name="connsiteX89" fmla="*/ 1459218 w 2422397"/>
              <a:gd name="connsiteY89" fmla="*/ 2660724 h 6858000"/>
              <a:gd name="connsiteX90" fmla="*/ 1455455 w 2422397"/>
              <a:gd name="connsiteY90" fmla="*/ 2560980 h 6858000"/>
              <a:gd name="connsiteX91" fmla="*/ 1497362 w 2422397"/>
              <a:gd name="connsiteY91" fmla="*/ 2456303 h 6858000"/>
              <a:gd name="connsiteX92" fmla="*/ 1507343 w 2422397"/>
              <a:gd name="connsiteY92" fmla="*/ 2385923 h 6858000"/>
              <a:gd name="connsiteX93" fmla="*/ 1499931 w 2422397"/>
              <a:gd name="connsiteY93" fmla="*/ 2260635 h 6858000"/>
              <a:gd name="connsiteX94" fmla="*/ 1542723 w 2422397"/>
              <a:gd name="connsiteY94" fmla="*/ 2117686 h 6858000"/>
              <a:gd name="connsiteX95" fmla="*/ 1582995 w 2422397"/>
              <a:gd name="connsiteY95" fmla="*/ 2101627 h 6858000"/>
              <a:gd name="connsiteX96" fmla="*/ 1612413 w 2422397"/>
              <a:gd name="connsiteY96" fmla="*/ 2069584 h 6858000"/>
              <a:gd name="connsiteX97" fmla="*/ 1569289 w 2422397"/>
              <a:gd name="connsiteY97" fmla="*/ 2032263 h 6858000"/>
              <a:gd name="connsiteX98" fmla="*/ 1562841 w 2422397"/>
              <a:gd name="connsiteY98" fmla="*/ 1890085 h 6858000"/>
              <a:gd name="connsiteX99" fmla="*/ 1564944 w 2422397"/>
              <a:gd name="connsiteY99" fmla="*/ 1821321 h 6858000"/>
              <a:gd name="connsiteX100" fmla="*/ 1579022 w 2422397"/>
              <a:gd name="connsiteY100" fmla="*/ 1718757 h 6858000"/>
              <a:gd name="connsiteX101" fmla="*/ 1590196 w 2422397"/>
              <a:gd name="connsiteY101" fmla="*/ 1595914 h 6858000"/>
              <a:gd name="connsiteX102" fmla="*/ 1624363 w 2422397"/>
              <a:gd name="connsiteY102" fmla="*/ 1502483 h 6858000"/>
              <a:gd name="connsiteX103" fmla="*/ 1631539 w 2422397"/>
              <a:gd name="connsiteY103" fmla="*/ 1431520 h 6858000"/>
              <a:gd name="connsiteX104" fmla="*/ 1646296 w 2422397"/>
              <a:gd name="connsiteY104" fmla="*/ 1333057 h 6858000"/>
              <a:gd name="connsiteX105" fmla="*/ 1659787 w 2422397"/>
              <a:gd name="connsiteY105" fmla="*/ 1197540 h 6858000"/>
              <a:gd name="connsiteX106" fmla="*/ 1706993 w 2422397"/>
              <a:gd name="connsiteY106" fmla="*/ 1104797 h 6858000"/>
              <a:gd name="connsiteX107" fmla="*/ 1777273 w 2422397"/>
              <a:gd name="connsiteY107" fmla="*/ 916268 h 6858000"/>
              <a:gd name="connsiteX108" fmla="*/ 1859912 w 2422397"/>
              <a:gd name="connsiteY108" fmla="*/ 775598 h 6858000"/>
              <a:gd name="connsiteX109" fmla="*/ 1911831 w 2422397"/>
              <a:gd name="connsiteY109" fmla="*/ 696577 h 6858000"/>
              <a:gd name="connsiteX110" fmla="*/ 1942209 w 2422397"/>
              <a:gd name="connsiteY110" fmla="*/ 575807 h 6858000"/>
              <a:gd name="connsiteX111" fmla="*/ 1951374 w 2422397"/>
              <a:gd name="connsiteY111" fmla="*/ 556682 h 6858000"/>
              <a:gd name="connsiteX112" fmla="*/ 1951170 w 2422397"/>
              <a:gd name="connsiteY112" fmla="*/ 526639 h 6858000"/>
              <a:gd name="connsiteX113" fmla="*/ 1949059 w 2422397"/>
              <a:gd name="connsiteY113" fmla="*/ 405872 h 6858000"/>
              <a:gd name="connsiteX114" fmla="*/ 1935866 w 2422397"/>
              <a:gd name="connsiteY114" fmla="*/ 307622 h 6858000"/>
              <a:gd name="connsiteX115" fmla="*/ 1967790 w 2422397"/>
              <a:gd name="connsiteY115" fmla="*/ 198682 h 6858000"/>
              <a:gd name="connsiteX116" fmla="*/ 1971093 w 2422397"/>
              <a:gd name="connsiteY116" fmla="*/ 127747 h 6858000"/>
              <a:gd name="connsiteX117" fmla="*/ 1951841 w 2422397"/>
              <a:gd name="connsiteY117" fmla="*/ 4678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411681 w 2422397"/>
              <a:gd name="connsiteY15" fmla="*/ 6232635 h 6858000"/>
              <a:gd name="connsiteX16" fmla="*/ 466639 w 2422397"/>
              <a:gd name="connsiteY16" fmla="*/ 6218313 h 6858000"/>
              <a:gd name="connsiteX17" fmla="*/ 470822 w 2422397"/>
              <a:gd name="connsiteY17" fmla="*/ 6213220 h 6858000"/>
              <a:gd name="connsiteX18" fmla="*/ 476871 w 2422397"/>
              <a:gd name="connsiteY18" fmla="*/ 6192715 h 6858000"/>
              <a:gd name="connsiteX19" fmla="*/ 478259 w 2422397"/>
              <a:gd name="connsiteY19" fmla="*/ 6183918 h 6858000"/>
              <a:gd name="connsiteX20" fmla="*/ 482177 w 2422397"/>
              <a:gd name="connsiteY20" fmla="*/ 6173358 h 6858000"/>
              <a:gd name="connsiteX21" fmla="*/ 482556 w 2422397"/>
              <a:gd name="connsiteY21" fmla="*/ 6173443 h 6858000"/>
              <a:gd name="connsiteX22" fmla="*/ 485673 w 2422397"/>
              <a:gd name="connsiteY22" fmla="*/ 6162875 h 6858000"/>
              <a:gd name="connsiteX23" fmla="*/ 497360 w 2422397"/>
              <a:gd name="connsiteY23" fmla="*/ 6106789 h 6858000"/>
              <a:gd name="connsiteX24" fmla="*/ 547843 w 2422397"/>
              <a:gd name="connsiteY24" fmla="*/ 6075666 h 6858000"/>
              <a:gd name="connsiteX25" fmla="*/ 562259 w 2422397"/>
              <a:gd name="connsiteY25" fmla="*/ 6054865 h 6858000"/>
              <a:gd name="connsiteX26" fmla="*/ 571463 w 2422397"/>
              <a:gd name="connsiteY26" fmla="*/ 6045606 h 6858000"/>
              <a:gd name="connsiteX27" fmla="*/ 573012 w 2422397"/>
              <a:gd name="connsiteY27" fmla="*/ 6046223 h 6858000"/>
              <a:gd name="connsiteX28" fmla="*/ 584071 w 2422397"/>
              <a:gd name="connsiteY28" fmla="*/ 5992286 h 6858000"/>
              <a:gd name="connsiteX29" fmla="*/ 587812 w 2422397"/>
              <a:gd name="connsiteY29" fmla="*/ 5987907 h 6858000"/>
              <a:gd name="connsiteX30" fmla="*/ 592115 w 2422397"/>
              <a:gd name="connsiteY30" fmla="*/ 5949187 h 6858000"/>
              <a:gd name="connsiteX31" fmla="*/ 595889 w 2422397"/>
              <a:gd name="connsiteY31" fmla="*/ 5931081 h 6858000"/>
              <a:gd name="connsiteX32" fmla="*/ 593758 w 2422397"/>
              <a:gd name="connsiteY32" fmla="*/ 5922047 h 6858000"/>
              <a:gd name="connsiteX33" fmla="*/ 600949 w 2422397"/>
              <a:gd name="connsiteY33" fmla="*/ 5897316 h 6858000"/>
              <a:gd name="connsiteX34" fmla="*/ 602981 w 2422397"/>
              <a:gd name="connsiteY34" fmla="*/ 5895955 h 6858000"/>
              <a:gd name="connsiteX35" fmla="*/ 604430 w 2422397"/>
              <a:gd name="connsiteY35" fmla="*/ 5870052 h 6858000"/>
              <a:gd name="connsiteX36" fmla="*/ 600218 w 2422397"/>
              <a:gd name="connsiteY36" fmla="*/ 5841702 h 6858000"/>
              <a:gd name="connsiteX37" fmla="*/ 678370 w 2422397"/>
              <a:gd name="connsiteY37" fmla="*/ 5652188 h 6858000"/>
              <a:gd name="connsiteX38" fmla="*/ 698667 w 2422397"/>
              <a:gd name="connsiteY38" fmla="*/ 5430788 h 6858000"/>
              <a:gd name="connsiteX39" fmla="*/ 723657 w 2422397"/>
              <a:gd name="connsiteY39" fmla="*/ 5356170 h 6858000"/>
              <a:gd name="connsiteX40" fmla="*/ 723661 w 2422397"/>
              <a:gd name="connsiteY40" fmla="*/ 5356076 h 6858000"/>
              <a:gd name="connsiteX41" fmla="*/ 720651 w 2422397"/>
              <a:gd name="connsiteY41" fmla="*/ 5331990 h 6858000"/>
              <a:gd name="connsiteX42" fmla="*/ 725358 w 2422397"/>
              <a:gd name="connsiteY42" fmla="*/ 5309193 h 6858000"/>
              <a:gd name="connsiteX43" fmla="*/ 726926 w 2422397"/>
              <a:gd name="connsiteY43" fmla="*/ 5311182 h 6858000"/>
              <a:gd name="connsiteX44" fmla="*/ 727761 w 2422397"/>
              <a:gd name="connsiteY44" fmla="*/ 5304702 h 6858000"/>
              <a:gd name="connsiteX45" fmla="*/ 732974 w 2422397"/>
              <a:gd name="connsiteY45" fmla="*/ 5303522 h 6858000"/>
              <a:gd name="connsiteX46" fmla="*/ 740184 w 2422397"/>
              <a:gd name="connsiteY46" fmla="*/ 5323549 h 6858000"/>
              <a:gd name="connsiteX47" fmla="*/ 744025 w 2422397"/>
              <a:gd name="connsiteY47" fmla="*/ 5308392 h 6858000"/>
              <a:gd name="connsiteX48" fmla="*/ 778119 w 2422397"/>
              <a:gd name="connsiteY48" fmla="*/ 5302536 h 6858000"/>
              <a:gd name="connsiteX49" fmla="*/ 821529 w 2422397"/>
              <a:gd name="connsiteY49" fmla="*/ 5012929 h 6858000"/>
              <a:gd name="connsiteX50" fmla="*/ 846340 w 2422397"/>
              <a:gd name="connsiteY50" fmla="*/ 4944976 h 6858000"/>
              <a:gd name="connsiteX51" fmla="*/ 840157 w 2422397"/>
              <a:gd name="connsiteY51" fmla="*/ 4872869 h 6858000"/>
              <a:gd name="connsiteX52" fmla="*/ 855718 w 2422397"/>
              <a:gd name="connsiteY52" fmla="*/ 4850916 h 6858000"/>
              <a:gd name="connsiteX53" fmla="*/ 858709 w 2422397"/>
              <a:gd name="connsiteY53" fmla="*/ 4847264 h 6858000"/>
              <a:gd name="connsiteX54" fmla="*/ 863990 w 2422397"/>
              <a:gd name="connsiteY54" fmla="*/ 4829718 h 6858000"/>
              <a:gd name="connsiteX55" fmla="*/ 873842 w 2422397"/>
              <a:gd name="connsiteY55" fmla="*/ 4828439 h 6858000"/>
              <a:gd name="connsiteX56" fmla="*/ 887779 w 2422397"/>
              <a:gd name="connsiteY56" fmla="*/ 4804655 h 6858000"/>
              <a:gd name="connsiteX57" fmla="*/ 893894 w 2422397"/>
              <a:gd name="connsiteY57" fmla="*/ 4777060 h 6858000"/>
              <a:gd name="connsiteX58" fmla="*/ 883546 w 2422397"/>
              <a:gd name="connsiteY58" fmla="*/ 4777089 h 6858000"/>
              <a:gd name="connsiteX59" fmla="*/ 883812 w 2422397"/>
              <a:gd name="connsiteY59" fmla="*/ 4774559 h 6858000"/>
              <a:gd name="connsiteX60" fmla="*/ 903401 w 2422397"/>
              <a:gd name="connsiteY60" fmla="*/ 4679442 h 6858000"/>
              <a:gd name="connsiteX61" fmla="*/ 916253 w 2422397"/>
              <a:gd name="connsiteY61" fmla="*/ 4651970 h 6858000"/>
              <a:gd name="connsiteX62" fmla="*/ 922608 w 2422397"/>
              <a:gd name="connsiteY62" fmla="*/ 4649785 h 6858000"/>
              <a:gd name="connsiteX63" fmla="*/ 924139 w 2422397"/>
              <a:gd name="connsiteY63" fmla="*/ 4631605 h 6858000"/>
              <a:gd name="connsiteX64" fmla="*/ 920872 w 2422397"/>
              <a:gd name="connsiteY64" fmla="*/ 4609075 h 6858000"/>
              <a:gd name="connsiteX65" fmla="*/ 941607 w 2422397"/>
              <a:gd name="connsiteY65" fmla="*/ 4514226 h 6858000"/>
              <a:gd name="connsiteX66" fmla="*/ 957889 w 2422397"/>
              <a:gd name="connsiteY66" fmla="*/ 4481699 h 6858000"/>
              <a:gd name="connsiteX67" fmla="*/ 974975 w 2422397"/>
              <a:gd name="connsiteY67" fmla="*/ 4433921 h 6858000"/>
              <a:gd name="connsiteX68" fmla="*/ 1011638 w 2422397"/>
              <a:gd name="connsiteY68" fmla="*/ 4352312 h 6858000"/>
              <a:gd name="connsiteX69" fmla="*/ 1049579 w 2422397"/>
              <a:gd name="connsiteY69" fmla="*/ 4237953 h 6858000"/>
              <a:gd name="connsiteX70" fmla="*/ 1041314 w 2422397"/>
              <a:gd name="connsiteY70" fmla="*/ 4139706 h 6858000"/>
              <a:gd name="connsiteX71" fmla="*/ 1049328 w 2422397"/>
              <a:gd name="connsiteY71" fmla="*/ 4134671 h 6858000"/>
              <a:gd name="connsiteX72" fmla="*/ 1061133 w 2422397"/>
              <a:gd name="connsiteY72" fmla="*/ 4074160 h 6858000"/>
              <a:gd name="connsiteX73" fmla="*/ 1059121 w 2422397"/>
              <a:gd name="connsiteY73" fmla="*/ 3844497 h 6858000"/>
              <a:gd name="connsiteX74" fmla="*/ 1083386 w 2422397"/>
              <a:gd name="connsiteY74" fmla="*/ 3726730 h 6858000"/>
              <a:gd name="connsiteX75" fmla="*/ 1098990 w 2422397"/>
              <a:gd name="connsiteY75" fmla="*/ 3687782 h 6858000"/>
              <a:gd name="connsiteX76" fmla="*/ 1124701 w 2422397"/>
              <a:gd name="connsiteY76" fmla="*/ 3622348 h 6858000"/>
              <a:gd name="connsiteX77" fmla="*/ 1161137 w 2422397"/>
              <a:gd name="connsiteY77" fmla="*/ 3580464 h 6858000"/>
              <a:gd name="connsiteX78" fmla="*/ 1175812 w 2422397"/>
              <a:gd name="connsiteY78" fmla="*/ 3522969 h 6858000"/>
              <a:gd name="connsiteX79" fmla="*/ 1156951 w 2422397"/>
              <a:gd name="connsiteY79" fmla="*/ 3500538 h 6858000"/>
              <a:gd name="connsiteX80" fmla="*/ 1179877 w 2422397"/>
              <a:gd name="connsiteY80" fmla="*/ 3441984 h 6858000"/>
              <a:gd name="connsiteX81" fmla="*/ 1217096 w 2422397"/>
              <a:gd name="connsiteY81" fmla="*/ 3354156 h 6858000"/>
              <a:gd name="connsiteX82" fmla="*/ 1232811 w 2422397"/>
              <a:gd name="connsiteY82" fmla="*/ 3301153 h 6858000"/>
              <a:gd name="connsiteX83" fmla="*/ 1281985 w 2422397"/>
              <a:gd name="connsiteY83" fmla="*/ 3158933 h 6858000"/>
              <a:gd name="connsiteX84" fmla="*/ 1335997 w 2422397"/>
              <a:gd name="connsiteY84" fmla="*/ 3018423 h 6858000"/>
              <a:gd name="connsiteX85" fmla="*/ 1394864 w 2422397"/>
              <a:gd name="connsiteY85" fmla="*/ 2946152 h 6858000"/>
              <a:gd name="connsiteX86" fmla="*/ 1436360 w 2422397"/>
              <a:gd name="connsiteY86" fmla="*/ 2829469 h 6858000"/>
              <a:gd name="connsiteX87" fmla="*/ 1447242 w 2422397"/>
              <a:gd name="connsiteY87" fmla="*/ 2811546 h 6858000"/>
              <a:gd name="connsiteX88" fmla="*/ 1449881 w 2422397"/>
              <a:gd name="connsiteY88" fmla="*/ 2781535 h 6858000"/>
              <a:gd name="connsiteX89" fmla="*/ 1459218 w 2422397"/>
              <a:gd name="connsiteY89" fmla="*/ 2660724 h 6858000"/>
              <a:gd name="connsiteX90" fmla="*/ 1455455 w 2422397"/>
              <a:gd name="connsiteY90" fmla="*/ 2560980 h 6858000"/>
              <a:gd name="connsiteX91" fmla="*/ 1497362 w 2422397"/>
              <a:gd name="connsiteY91" fmla="*/ 2456303 h 6858000"/>
              <a:gd name="connsiteX92" fmla="*/ 1507343 w 2422397"/>
              <a:gd name="connsiteY92" fmla="*/ 2385923 h 6858000"/>
              <a:gd name="connsiteX93" fmla="*/ 1499931 w 2422397"/>
              <a:gd name="connsiteY93" fmla="*/ 2260635 h 6858000"/>
              <a:gd name="connsiteX94" fmla="*/ 1582995 w 2422397"/>
              <a:gd name="connsiteY94" fmla="*/ 2101627 h 6858000"/>
              <a:gd name="connsiteX95" fmla="*/ 1612413 w 2422397"/>
              <a:gd name="connsiteY95" fmla="*/ 2069584 h 6858000"/>
              <a:gd name="connsiteX96" fmla="*/ 1569289 w 2422397"/>
              <a:gd name="connsiteY96" fmla="*/ 2032263 h 6858000"/>
              <a:gd name="connsiteX97" fmla="*/ 1562841 w 2422397"/>
              <a:gd name="connsiteY97" fmla="*/ 1890085 h 6858000"/>
              <a:gd name="connsiteX98" fmla="*/ 1564944 w 2422397"/>
              <a:gd name="connsiteY98" fmla="*/ 1821321 h 6858000"/>
              <a:gd name="connsiteX99" fmla="*/ 1579022 w 2422397"/>
              <a:gd name="connsiteY99" fmla="*/ 1718757 h 6858000"/>
              <a:gd name="connsiteX100" fmla="*/ 1590196 w 2422397"/>
              <a:gd name="connsiteY100" fmla="*/ 1595914 h 6858000"/>
              <a:gd name="connsiteX101" fmla="*/ 1624363 w 2422397"/>
              <a:gd name="connsiteY101" fmla="*/ 1502483 h 6858000"/>
              <a:gd name="connsiteX102" fmla="*/ 1631539 w 2422397"/>
              <a:gd name="connsiteY102" fmla="*/ 1431520 h 6858000"/>
              <a:gd name="connsiteX103" fmla="*/ 1646296 w 2422397"/>
              <a:gd name="connsiteY103" fmla="*/ 1333057 h 6858000"/>
              <a:gd name="connsiteX104" fmla="*/ 1659787 w 2422397"/>
              <a:gd name="connsiteY104" fmla="*/ 1197540 h 6858000"/>
              <a:gd name="connsiteX105" fmla="*/ 1706993 w 2422397"/>
              <a:gd name="connsiteY105" fmla="*/ 1104797 h 6858000"/>
              <a:gd name="connsiteX106" fmla="*/ 1777273 w 2422397"/>
              <a:gd name="connsiteY106" fmla="*/ 916268 h 6858000"/>
              <a:gd name="connsiteX107" fmla="*/ 1859912 w 2422397"/>
              <a:gd name="connsiteY107" fmla="*/ 775598 h 6858000"/>
              <a:gd name="connsiteX108" fmla="*/ 1911831 w 2422397"/>
              <a:gd name="connsiteY108" fmla="*/ 696577 h 6858000"/>
              <a:gd name="connsiteX109" fmla="*/ 1942209 w 2422397"/>
              <a:gd name="connsiteY109" fmla="*/ 575807 h 6858000"/>
              <a:gd name="connsiteX110" fmla="*/ 1951374 w 2422397"/>
              <a:gd name="connsiteY110" fmla="*/ 556682 h 6858000"/>
              <a:gd name="connsiteX111" fmla="*/ 1951170 w 2422397"/>
              <a:gd name="connsiteY111" fmla="*/ 526639 h 6858000"/>
              <a:gd name="connsiteX112" fmla="*/ 1949059 w 2422397"/>
              <a:gd name="connsiteY112" fmla="*/ 405872 h 6858000"/>
              <a:gd name="connsiteX113" fmla="*/ 1935866 w 2422397"/>
              <a:gd name="connsiteY113" fmla="*/ 307622 h 6858000"/>
              <a:gd name="connsiteX114" fmla="*/ 1967790 w 2422397"/>
              <a:gd name="connsiteY114" fmla="*/ 198682 h 6858000"/>
              <a:gd name="connsiteX115" fmla="*/ 1971093 w 2422397"/>
              <a:gd name="connsiteY115" fmla="*/ 127747 h 6858000"/>
              <a:gd name="connsiteX116" fmla="*/ 1951841 w 2422397"/>
              <a:gd name="connsiteY116" fmla="*/ 4678 h 6858000"/>
              <a:gd name="connsiteX117" fmla="*/ 1953649 w 2422397"/>
              <a:gd name="connsiteY117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411681 w 2422397"/>
              <a:gd name="connsiteY15" fmla="*/ 6232635 h 6858000"/>
              <a:gd name="connsiteX16" fmla="*/ 466639 w 2422397"/>
              <a:gd name="connsiteY16" fmla="*/ 6218313 h 6858000"/>
              <a:gd name="connsiteX17" fmla="*/ 470822 w 2422397"/>
              <a:gd name="connsiteY17" fmla="*/ 6213220 h 6858000"/>
              <a:gd name="connsiteX18" fmla="*/ 476871 w 2422397"/>
              <a:gd name="connsiteY18" fmla="*/ 6192715 h 6858000"/>
              <a:gd name="connsiteX19" fmla="*/ 478259 w 2422397"/>
              <a:gd name="connsiteY19" fmla="*/ 6183918 h 6858000"/>
              <a:gd name="connsiteX20" fmla="*/ 482177 w 2422397"/>
              <a:gd name="connsiteY20" fmla="*/ 6173358 h 6858000"/>
              <a:gd name="connsiteX21" fmla="*/ 482556 w 2422397"/>
              <a:gd name="connsiteY21" fmla="*/ 6173443 h 6858000"/>
              <a:gd name="connsiteX22" fmla="*/ 485673 w 2422397"/>
              <a:gd name="connsiteY22" fmla="*/ 6162875 h 6858000"/>
              <a:gd name="connsiteX23" fmla="*/ 497360 w 2422397"/>
              <a:gd name="connsiteY23" fmla="*/ 6106789 h 6858000"/>
              <a:gd name="connsiteX24" fmla="*/ 547843 w 2422397"/>
              <a:gd name="connsiteY24" fmla="*/ 6075666 h 6858000"/>
              <a:gd name="connsiteX25" fmla="*/ 562259 w 2422397"/>
              <a:gd name="connsiteY25" fmla="*/ 6054865 h 6858000"/>
              <a:gd name="connsiteX26" fmla="*/ 571463 w 2422397"/>
              <a:gd name="connsiteY26" fmla="*/ 6045606 h 6858000"/>
              <a:gd name="connsiteX27" fmla="*/ 573012 w 2422397"/>
              <a:gd name="connsiteY27" fmla="*/ 6046223 h 6858000"/>
              <a:gd name="connsiteX28" fmla="*/ 584071 w 2422397"/>
              <a:gd name="connsiteY28" fmla="*/ 5992286 h 6858000"/>
              <a:gd name="connsiteX29" fmla="*/ 587812 w 2422397"/>
              <a:gd name="connsiteY29" fmla="*/ 5987907 h 6858000"/>
              <a:gd name="connsiteX30" fmla="*/ 592115 w 2422397"/>
              <a:gd name="connsiteY30" fmla="*/ 5949187 h 6858000"/>
              <a:gd name="connsiteX31" fmla="*/ 595889 w 2422397"/>
              <a:gd name="connsiteY31" fmla="*/ 5931081 h 6858000"/>
              <a:gd name="connsiteX32" fmla="*/ 593758 w 2422397"/>
              <a:gd name="connsiteY32" fmla="*/ 5922047 h 6858000"/>
              <a:gd name="connsiteX33" fmla="*/ 600949 w 2422397"/>
              <a:gd name="connsiteY33" fmla="*/ 5897316 h 6858000"/>
              <a:gd name="connsiteX34" fmla="*/ 602981 w 2422397"/>
              <a:gd name="connsiteY34" fmla="*/ 5895955 h 6858000"/>
              <a:gd name="connsiteX35" fmla="*/ 604430 w 2422397"/>
              <a:gd name="connsiteY35" fmla="*/ 5870052 h 6858000"/>
              <a:gd name="connsiteX36" fmla="*/ 600218 w 2422397"/>
              <a:gd name="connsiteY36" fmla="*/ 5841702 h 6858000"/>
              <a:gd name="connsiteX37" fmla="*/ 678370 w 2422397"/>
              <a:gd name="connsiteY37" fmla="*/ 5652188 h 6858000"/>
              <a:gd name="connsiteX38" fmla="*/ 698667 w 2422397"/>
              <a:gd name="connsiteY38" fmla="*/ 5430788 h 6858000"/>
              <a:gd name="connsiteX39" fmla="*/ 723657 w 2422397"/>
              <a:gd name="connsiteY39" fmla="*/ 5356170 h 6858000"/>
              <a:gd name="connsiteX40" fmla="*/ 723661 w 2422397"/>
              <a:gd name="connsiteY40" fmla="*/ 5356076 h 6858000"/>
              <a:gd name="connsiteX41" fmla="*/ 720651 w 2422397"/>
              <a:gd name="connsiteY41" fmla="*/ 5331990 h 6858000"/>
              <a:gd name="connsiteX42" fmla="*/ 725358 w 2422397"/>
              <a:gd name="connsiteY42" fmla="*/ 5309193 h 6858000"/>
              <a:gd name="connsiteX43" fmla="*/ 726926 w 2422397"/>
              <a:gd name="connsiteY43" fmla="*/ 5311182 h 6858000"/>
              <a:gd name="connsiteX44" fmla="*/ 727761 w 2422397"/>
              <a:gd name="connsiteY44" fmla="*/ 5304702 h 6858000"/>
              <a:gd name="connsiteX45" fmla="*/ 732974 w 2422397"/>
              <a:gd name="connsiteY45" fmla="*/ 5303522 h 6858000"/>
              <a:gd name="connsiteX46" fmla="*/ 740184 w 2422397"/>
              <a:gd name="connsiteY46" fmla="*/ 5323549 h 6858000"/>
              <a:gd name="connsiteX47" fmla="*/ 744025 w 2422397"/>
              <a:gd name="connsiteY47" fmla="*/ 5308392 h 6858000"/>
              <a:gd name="connsiteX48" fmla="*/ 778119 w 2422397"/>
              <a:gd name="connsiteY48" fmla="*/ 5302536 h 6858000"/>
              <a:gd name="connsiteX49" fmla="*/ 821529 w 2422397"/>
              <a:gd name="connsiteY49" fmla="*/ 5012929 h 6858000"/>
              <a:gd name="connsiteX50" fmla="*/ 846340 w 2422397"/>
              <a:gd name="connsiteY50" fmla="*/ 4944976 h 6858000"/>
              <a:gd name="connsiteX51" fmla="*/ 840157 w 2422397"/>
              <a:gd name="connsiteY51" fmla="*/ 4872869 h 6858000"/>
              <a:gd name="connsiteX52" fmla="*/ 855718 w 2422397"/>
              <a:gd name="connsiteY52" fmla="*/ 4850916 h 6858000"/>
              <a:gd name="connsiteX53" fmla="*/ 858709 w 2422397"/>
              <a:gd name="connsiteY53" fmla="*/ 4847264 h 6858000"/>
              <a:gd name="connsiteX54" fmla="*/ 863990 w 2422397"/>
              <a:gd name="connsiteY54" fmla="*/ 4829718 h 6858000"/>
              <a:gd name="connsiteX55" fmla="*/ 873842 w 2422397"/>
              <a:gd name="connsiteY55" fmla="*/ 4828439 h 6858000"/>
              <a:gd name="connsiteX56" fmla="*/ 887779 w 2422397"/>
              <a:gd name="connsiteY56" fmla="*/ 4804655 h 6858000"/>
              <a:gd name="connsiteX57" fmla="*/ 893894 w 2422397"/>
              <a:gd name="connsiteY57" fmla="*/ 4777060 h 6858000"/>
              <a:gd name="connsiteX58" fmla="*/ 883546 w 2422397"/>
              <a:gd name="connsiteY58" fmla="*/ 4777089 h 6858000"/>
              <a:gd name="connsiteX59" fmla="*/ 883812 w 2422397"/>
              <a:gd name="connsiteY59" fmla="*/ 4774559 h 6858000"/>
              <a:gd name="connsiteX60" fmla="*/ 903401 w 2422397"/>
              <a:gd name="connsiteY60" fmla="*/ 4679442 h 6858000"/>
              <a:gd name="connsiteX61" fmla="*/ 916253 w 2422397"/>
              <a:gd name="connsiteY61" fmla="*/ 4651970 h 6858000"/>
              <a:gd name="connsiteX62" fmla="*/ 922608 w 2422397"/>
              <a:gd name="connsiteY62" fmla="*/ 4649785 h 6858000"/>
              <a:gd name="connsiteX63" fmla="*/ 924139 w 2422397"/>
              <a:gd name="connsiteY63" fmla="*/ 4631605 h 6858000"/>
              <a:gd name="connsiteX64" fmla="*/ 920872 w 2422397"/>
              <a:gd name="connsiteY64" fmla="*/ 4609075 h 6858000"/>
              <a:gd name="connsiteX65" fmla="*/ 941607 w 2422397"/>
              <a:gd name="connsiteY65" fmla="*/ 4514226 h 6858000"/>
              <a:gd name="connsiteX66" fmla="*/ 957889 w 2422397"/>
              <a:gd name="connsiteY66" fmla="*/ 4481699 h 6858000"/>
              <a:gd name="connsiteX67" fmla="*/ 974975 w 2422397"/>
              <a:gd name="connsiteY67" fmla="*/ 4433921 h 6858000"/>
              <a:gd name="connsiteX68" fmla="*/ 1011638 w 2422397"/>
              <a:gd name="connsiteY68" fmla="*/ 4352312 h 6858000"/>
              <a:gd name="connsiteX69" fmla="*/ 1049579 w 2422397"/>
              <a:gd name="connsiteY69" fmla="*/ 4237953 h 6858000"/>
              <a:gd name="connsiteX70" fmla="*/ 1041314 w 2422397"/>
              <a:gd name="connsiteY70" fmla="*/ 4139706 h 6858000"/>
              <a:gd name="connsiteX71" fmla="*/ 1049328 w 2422397"/>
              <a:gd name="connsiteY71" fmla="*/ 4134671 h 6858000"/>
              <a:gd name="connsiteX72" fmla="*/ 1061133 w 2422397"/>
              <a:gd name="connsiteY72" fmla="*/ 4074160 h 6858000"/>
              <a:gd name="connsiteX73" fmla="*/ 1059121 w 2422397"/>
              <a:gd name="connsiteY73" fmla="*/ 3844497 h 6858000"/>
              <a:gd name="connsiteX74" fmla="*/ 1083386 w 2422397"/>
              <a:gd name="connsiteY74" fmla="*/ 3726730 h 6858000"/>
              <a:gd name="connsiteX75" fmla="*/ 1098990 w 2422397"/>
              <a:gd name="connsiteY75" fmla="*/ 3687782 h 6858000"/>
              <a:gd name="connsiteX76" fmla="*/ 1124701 w 2422397"/>
              <a:gd name="connsiteY76" fmla="*/ 3622348 h 6858000"/>
              <a:gd name="connsiteX77" fmla="*/ 1161137 w 2422397"/>
              <a:gd name="connsiteY77" fmla="*/ 3580464 h 6858000"/>
              <a:gd name="connsiteX78" fmla="*/ 1175812 w 2422397"/>
              <a:gd name="connsiteY78" fmla="*/ 3522969 h 6858000"/>
              <a:gd name="connsiteX79" fmla="*/ 1156951 w 2422397"/>
              <a:gd name="connsiteY79" fmla="*/ 3500538 h 6858000"/>
              <a:gd name="connsiteX80" fmla="*/ 1179877 w 2422397"/>
              <a:gd name="connsiteY80" fmla="*/ 3441984 h 6858000"/>
              <a:gd name="connsiteX81" fmla="*/ 1217096 w 2422397"/>
              <a:gd name="connsiteY81" fmla="*/ 3354156 h 6858000"/>
              <a:gd name="connsiteX82" fmla="*/ 1232811 w 2422397"/>
              <a:gd name="connsiteY82" fmla="*/ 3301153 h 6858000"/>
              <a:gd name="connsiteX83" fmla="*/ 1281985 w 2422397"/>
              <a:gd name="connsiteY83" fmla="*/ 3158933 h 6858000"/>
              <a:gd name="connsiteX84" fmla="*/ 1335997 w 2422397"/>
              <a:gd name="connsiteY84" fmla="*/ 3018423 h 6858000"/>
              <a:gd name="connsiteX85" fmla="*/ 1394864 w 2422397"/>
              <a:gd name="connsiteY85" fmla="*/ 2946152 h 6858000"/>
              <a:gd name="connsiteX86" fmla="*/ 1436360 w 2422397"/>
              <a:gd name="connsiteY86" fmla="*/ 2829469 h 6858000"/>
              <a:gd name="connsiteX87" fmla="*/ 1447242 w 2422397"/>
              <a:gd name="connsiteY87" fmla="*/ 2811546 h 6858000"/>
              <a:gd name="connsiteX88" fmla="*/ 1449881 w 2422397"/>
              <a:gd name="connsiteY88" fmla="*/ 2781535 h 6858000"/>
              <a:gd name="connsiteX89" fmla="*/ 1459218 w 2422397"/>
              <a:gd name="connsiteY89" fmla="*/ 2660724 h 6858000"/>
              <a:gd name="connsiteX90" fmla="*/ 1455455 w 2422397"/>
              <a:gd name="connsiteY90" fmla="*/ 2560980 h 6858000"/>
              <a:gd name="connsiteX91" fmla="*/ 1497362 w 2422397"/>
              <a:gd name="connsiteY91" fmla="*/ 2456303 h 6858000"/>
              <a:gd name="connsiteX92" fmla="*/ 1507343 w 2422397"/>
              <a:gd name="connsiteY92" fmla="*/ 2385923 h 6858000"/>
              <a:gd name="connsiteX93" fmla="*/ 1499931 w 2422397"/>
              <a:gd name="connsiteY93" fmla="*/ 2260635 h 6858000"/>
              <a:gd name="connsiteX94" fmla="*/ 1582995 w 2422397"/>
              <a:gd name="connsiteY94" fmla="*/ 2133393 h 6858000"/>
              <a:gd name="connsiteX95" fmla="*/ 1612413 w 2422397"/>
              <a:gd name="connsiteY95" fmla="*/ 2069584 h 6858000"/>
              <a:gd name="connsiteX96" fmla="*/ 1569289 w 2422397"/>
              <a:gd name="connsiteY96" fmla="*/ 2032263 h 6858000"/>
              <a:gd name="connsiteX97" fmla="*/ 1562841 w 2422397"/>
              <a:gd name="connsiteY97" fmla="*/ 1890085 h 6858000"/>
              <a:gd name="connsiteX98" fmla="*/ 1564944 w 2422397"/>
              <a:gd name="connsiteY98" fmla="*/ 1821321 h 6858000"/>
              <a:gd name="connsiteX99" fmla="*/ 1579022 w 2422397"/>
              <a:gd name="connsiteY99" fmla="*/ 1718757 h 6858000"/>
              <a:gd name="connsiteX100" fmla="*/ 1590196 w 2422397"/>
              <a:gd name="connsiteY100" fmla="*/ 1595914 h 6858000"/>
              <a:gd name="connsiteX101" fmla="*/ 1624363 w 2422397"/>
              <a:gd name="connsiteY101" fmla="*/ 1502483 h 6858000"/>
              <a:gd name="connsiteX102" fmla="*/ 1631539 w 2422397"/>
              <a:gd name="connsiteY102" fmla="*/ 1431520 h 6858000"/>
              <a:gd name="connsiteX103" fmla="*/ 1646296 w 2422397"/>
              <a:gd name="connsiteY103" fmla="*/ 1333057 h 6858000"/>
              <a:gd name="connsiteX104" fmla="*/ 1659787 w 2422397"/>
              <a:gd name="connsiteY104" fmla="*/ 1197540 h 6858000"/>
              <a:gd name="connsiteX105" fmla="*/ 1706993 w 2422397"/>
              <a:gd name="connsiteY105" fmla="*/ 1104797 h 6858000"/>
              <a:gd name="connsiteX106" fmla="*/ 1777273 w 2422397"/>
              <a:gd name="connsiteY106" fmla="*/ 916268 h 6858000"/>
              <a:gd name="connsiteX107" fmla="*/ 1859912 w 2422397"/>
              <a:gd name="connsiteY107" fmla="*/ 775598 h 6858000"/>
              <a:gd name="connsiteX108" fmla="*/ 1911831 w 2422397"/>
              <a:gd name="connsiteY108" fmla="*/ 696577 h 6858000"/>
              <a:gd name="connsiteX109" fmla="*/ 1942209 w 2422397"/>
              <a:gd name="connsiteY109" fmla="*/ 575807 h 6858000"/>
              <a:gd name="connsiteX110" fmla="*/ 1951374 w 2422397"/>
              <a:gd name="connsiteY110" fmla="*/ 556682 h 6858000"/>
              <a:gd name="connsiteX111" fmla="*/ 1951170 w 2422397"/>
              <a:gd name="connsiteY111" fmla="*/ 526639 h 6858000"/>
              <a:gd name="connsiteX112" fmla="*/ 1949059 w 2422397"/>
              <a:gd name="connsiteY112" fmla="*/ 405872 h 6858000"/>
              <a:gd name="connsiteX113" fmla="*/ 1935866 w 2422397"/>
              <a:gd name="connsiteY113" fmla="*/ 307622 h 6858000"/>
              <a:gd name="connsiteX114" fmla="*/ 1967790 w 2422397"/>
              <a:gd name="connsiteY114" fmla="*/ 198682 h 6858000"/>
              <a:gd name="connsiteX115" fmla="*/ 1971093 w 2422397"/>
              <a:gd name="connsiteY115" fmla="*/ 127747 h 6858000"/>
              <a:gd name="connsiteX116" fmla="*/ 1951841 w 2422397"/>
              <a:gd name="connsiteY116" fmla="*/ 4678 h 6858000"/>
              <a:gd name="connsiteX117" fmla="*/ 1953649 w 2422397"/>
              <a:gd name="connsiteY117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411681 w 2422397"/>
              <a:gd name="connsiteY15" fmla="*/ 6232635 h 6858000"/>
              <a:gd name="connsiteX16" fmla="*/ 466639 w 2422397"/>
              <a:gd name="connsiteY16" fmla="*/ 6218313 h 6858000"/>
              <a:gd name="connsiteX17" fmla="*/ 470822 w 2422397"/>
              <a:gd name="connsiteY17" fmla="*/ 6213220 h 6858000"/>
              <a:gd name="connsiteX18" fmla="*/ 476871 w 2422397"/>
              <a:gd name="connsiteY18" fmla="*/ 6192715 h 6858000"/>
              <a:gd name="connsiteX19" fmla="*/ 478259 w 2422397"/>
              <a:gd name="connsiteY19" fmla="*/ 6183918 h 6858000"/>
              <a:gd name="connsiteX20" fmla="*/ 482177 w 2422397"/>
              <a:gd name="connsiteY20" fmla="*/ 6173358 h 6858000"/>
              <a:gd name="connsiteX21" fmla="*/ 482556 w 2422397"/>
              <a:gd name="connsiteY21" fmla="*/ 6173443 h 6858000"/>
              <a:gd name="connsiteX22" fmla="*/ 485673 w 2422397"/>
              <a:gd name="connsiteY22" fmla="*/ 6162875 h 6858000"/>
              <a:gd name="connsiteX23" fmla="*/ 497360 w 2422397"/>
              <a:gd name="connsiteY23" fmla="*/ 6106789 h 6858000"/>
              <a:gd name="connsiteX24" fmla="*/ 547843 w 2422397"/>
              <a:gd name="connsiteY24" fmla="*/ 6075666 h 6858000"/>
              <a:gd name="connsiteX25" fmla="*/ 562259 w 2422397"/>
              <a:gd name="connsiteY25" fmla="*/ 6054865 h 6858000"/>
              <a:gd name="connsiteX26" fmla="*/ 571463 w 2422397"/>
              <a:gd name="connsiteY26" fmla="*/ 6045606 h 6858000"/>
              <a:gd name="connsiteX27" fmla="*/ 573012 w 2422397"/>
              <a:gd name="connsiteY27" fmla="*/ 6046223 h 6858000"/>
              <a:gd name="connsiteX28" fmla="*/ 584071 w 2422397"/>
              <a:gd name="connsiteY28" fmla="*/ 5992286 h 6858000"/>
              <a:gd name="connsiteX29" fmla="*/ 587812 w 2422397"/>
              <a:gd name="connsiteY29" fmla="*/ 5987907 h 6858000"/>
              <a:gd name="connsiteX30" fmla="*/ 592115 w 2422397"/>
              <a:gd name="connsiteY30" fmla="*/ 5949187 h 6858000"/>
              <a:gd name="connsiteX31" fmla="*/ 595889 w 2422397"/>
              <a:gd name="connsiteY31" fmla="*/ 5931081 h 6858000"/>
              <a:gd name="connsiteX32" fmla="*/ 593758 w 2422397"/>
              <a:gd name="connsiteY32" fmla="*/ 5922047 h 6858000"/>
              <a:gd name="connsiteX33" fmla="*/ 600949 w 2422397"/>
              <a:gd name="connsiteY33" fmla="*/ 5897316 h 6858000"/>
              <a:gd name="connsiteX34" fmla="*/ 602981 w 2422397"/>
              <a:gd name="connsiteY34" fmla="*/ 5895955 h 6858000"/>
              <a:gd name="connsiteX35" fmla="*/ 604430 w 2422397"/>
              <a:gd name="connsiteY35" fmla="*/ 5870052 h 6858000"/>
              <a:gd name="connsiteX36" fmla="*/ 600218 w 2422397"/>
              <a:gd name="connsiteY36" fmla="*/ 5841702 h 6858000"/>
              <a:gd name="connsiteX37" fmla="*/ 678370 w 2422397"/>
              <a:gd name="connsiteY37" fmla="*/ 5652188 h 6858000"/>
              <a:gd name="connsiteX38" fmla="*/ 698667 w 2422397"/>
              <a:gd name="connsiteY38" fmla="*/ 5430788 h 6858000"/>
              <a:gd name="connsiteX39" fmla="*/ 723657 w 2422397"/>
              <a:gd name="connsiteY39" fmla="*/ 5356170 h 6858000"/>
              <a:gd name="connsiteX40" fmla="*/ 723661 w 2422397"/>
              <a:gd name="connsiteY40" fmla="*/ 5356076 h 6858000"/>
              <a:gd name="connsiteX41" fmla="*/ 720651 w 2422397"/>
              <a:gd name="connsiteY41" fmla="*/ 5331990 h 6858000"/>
              <a:gd name="connsiteX42" fmla="*/ 725358 w 2422397"/>
              <a:gd name="connsiteY42" fmla="*/ 5309193 h 6858000"/>
              <a:gd name="connsiteX43" fmla="*/ 726926 w 2422397"/>
              <a:gd name="connsiteY43" fmla="*/ 5311182 h 6858000"/>
              <a:gd name="connsiteX44" fmla="*/ 727761 w 2422397"/>
              <a:gd name="connsiteY44" fmla="*/ 5304702 h 6858000"/>
              <a:gd name="connsiteX45" fmla="*/ 732974 w 2422397"/>
              <a:gd name="connsiteY45" fmla="*/ 5303522 h 6858000"/>
              <a:gd name="connsiteX46" fmla="*/ 740184 w 2422397"/>
              <a:gd name="connsiteY46" fmla="*/ 5323549 h 6858000"/>
              <a:gd name="connsiteX47" fmla="*/ 744025 w 2422397"/>
              <a:gd name="connsiteY47" fmla="*/ 5308392 h 6858000"/>
              <a:gd name="connsiteX48" fmla="*/ 778119 w 2422397"/>
              <a:gd name="connsiteY48" fmla="*/ 5302536 h 6858000"/>
              <a:gd name="connsiteX49" fmla="*/ 821529 w 2422397"/>
              <a:gd name="connsiteY49" fmla="*/ 5012929 h 6858000"/>
              <a:gd name="connsiteX50" fmla="*/ 846340 w 2422397"/>
              <a:gd name="connsiteY50" fmla="*/ 4944976 h 6858000"/>
              <a:gd name="connsiteX51" fmla="*/ 840157 w 2422397"/>
              <a:gd name="connsiteY51" fmla="*/ 4872869 h 6858000"/>
              <a:gd name="connsiteX52" fmla="*/ 855718 w 2422397"/>
              <a:gd name="connsiteY52" fmla="*/ 4850916 h 6858000"/>
              <a:gd name="connsiteX53" fmla="*/ 858709 w 2422397"/>
              <a:gd name="connsiteY53" fmla="*/ 4847264 h 6858000"/>
              <a:gd name="connsiteX54" fmla="*/ 863990 w 2422397"/>
              <a:gd name="connsiteY54" fmla="*/ 4829718 h 6858000"/>
              <a:gd name="connsiteX55" fmla="*/ 873842 w 2422397"/>
              <a:gd name="connsiteY55" fmla="*/ 4828439 h 6858000"/>
              <a:gd name="connsiteX56" fmla="*/ 887779 w 2422397"/>
              <a:gd name="connsiteY56" fmla="*/ 4804655 h 6858000"/>
              <a:gd name="connsiteX57" fmla="*/ 893894 w 2422397"/>
              <a:gd name="connsiteY57" fmla="*/ 4777060 h 6858000"/>
              <a:gd name="connsiteX58" fmla="*/ 883546 w 2422397"/>
              <a:gd name="connsiteY58" fmla="*/ 4777089 h 6858000"/>
              <a:gd name="connsiteX59" fmla="*/ 883812 w 2422397"/>
              <a:gd name="connsiteY59" fmla="*/ 4774559 h 6858000"/>
              <a:gd name="connsiteX60" fmla="*/ 903401 w 2422397"/>
              <a:gd name="connsiteY60" fmla="*/ 4679442 h 6858000"/>
              <a:gd name="connsiteX61" fmla="*/ 916253 w 2422397"/>
              <a:gd name="connsiteY61" fmla="*/ 4651970 h 6858000"/>
              <a:gd name="connsiteX62" fmla="*/ 922608 w 2422397"/>
              <a:gd name="connsiteY62" fmla="*/ 4649785 h 6858000"/>
              <a:gd name="connsiteX63" fmla="*/ 924139 w 2422397"/>
              <a:gd name="connsiteY63" fmla="*/ 4631605 h 6858000"/>
              <a:gd name="connsiteX64" fmla="*/ 920872 w 2422397"/>
              <a:gd name="connsiteY64" fmla="*/ 4609075 h 6858000"/>
              <a:gd name="connsiteX65" fmla="*/ 941607 w 2422397"/>
              <a:gd name="connsiteY65" fmla="*/ 4514226 h 6858000"/>
              <a:gd name="connsiteX66" fmla="*/ 957889 w 2422397"/>
              <a:gd name="connsiteY66" fmla="*/ 4481699 h 6858000"/>
              <a:gd name="connsiteX67" fmla="*/ 974975 w 2422397"/>
              <a:gd name="connsiteY67" fmla="*/ 4433921 h 6858000"/>
              <a:gd name="connsiteX68" fmla="*/ 1011638 w 2422397"/>
              <a:gd name="connsiteY68" fmla="*/ 4352312 h 6858000"/>
              <a:gd name="connsiteX69" fmla="*/ 1049579 w 2422397"/>
              <a:gd name="connsiteY69" fmla="*/ 4237953 h 6858000"/>
              <a:gd name="connsiteX70" fmla="*/ 1041314 w 2422397"/>
              <a:gd name="connsiteY70" fmla="*/ 4139706 h 6858000"/>
              <a:gd name="connsiteX71" fmla="*/ 1049328 w 2422397"/>
              <a:gd name="connsiteY71" fmla="*/ 4134671 h 6858000"/>
              <a:gd name="connsiteX72" fmla="*/ 1061133 w 2422397"/>
              <a:gd name="connsiteY72" fmla="*/ 4074160 h 6858000"/>
              <a:gd name="connsiteX73" fmla="*/ 1059121 w 2422397"/>
              <a:gd name="connsiteY73" fmla="*/ 3844497 h 6858000"/>
              <a:gd name="connsiteX74" fmla="*/ 1083386 w 2422397"/>
              <a:gd name="connsiteY74" fmla="*/ 3726730 h 6858000"/>
              <a:gd name="connsiteX75" fmla="*/ 1098990 w 2422397"/>
              <a:gd name="connsiteY75" fmla="*/ 3687782 h 6858000"/>
              <a:gd name="connsiteX76" fmla="*/ 1124701 w 2422397"/>
              <a:gd name="connsiteY76" fmla="*/ 3622348 h 6858000"/>
              <a:gd name="connsiteX77" fmla="*/ 1161137 w 2422397"/>
              <a:gd name="connsiteY77" fmla="*/ 3580464 h 6858000"/>
              <a:gd name="connsiteX78" fmla="*/ 1175812 w 2422397"/>
              <a:gd name="connsiteY78" fmla="*/ 3522969 h 6858000"/>
              <a:gd name="connsiteX79" fmla="*/ 1156951 w 2422397"/>
              <a:gd name="connsiteY79" fmla="*/ 3500538 h 6858000"/>
              <a:gd name="connsiteX80" fmla="*/ 1179877 w 2422397"/>
              <a:gd name="connsiteY80" fmla="*/ 3441984 h 6858000"/>
              <a:gd name="connsiteX81" fmla="*/ 1217096 w 2422397"/>
              <a:gd name="connsiteY81" fmla="*/ 3354156 h 6858000"/>
              <a:gd name="connsiteX82" fmla="*/ 1232811 w 2422397"/>
              <a:gd name="connsiteY82" fmla="*/ 3301153 h 6858000"/>
              <a:gd name="connsiteX83" fmla="*/ 1281985 w 2422397"/>
              <a:gd name="connsiteY83" fmla="*/ 3158933 h 6858000"/>
              <a:gd name="connsiteX84" fmla="*/ 1335997 w 2422397"/>
              <a:gd name="connsiteY84" fmla="*/ 3018423 h 6858000"/>
              <a:gd name="connsiteX85" fmla="*/ 1394864 w 2422397"/>
              <a:gd name="connsiteY85" fmla="*/ 2946152 h 6858000"/>
              <a:gd name="connsiteX86" fmla="*/ 1436360 w 2422397"/>
              <a:gd name="connsiteY86" fmla="*/ 2829469 h 6858000"/>
              <a:gd name="connsiteX87" fmla="*/ 1447242 w 2422397"/>
              <a:gd name="connsiteY87" fmla="*/ 2811546 h 6858000"/>
              <a:gd name="connsiteX88" fmla="*/ 1449881 w 2422397"/>
              <a:gd name="connsiteY88" fmla="*/ 2781535 h 6858000"/>
              <a:gd name="connsiteX89" fmla="*/ 1459218 w 2422397"/>
              <a:gd name="connsiteY89" fmla="*/ 2660724 h 6858000"/>
              <a:gd name="connsiteX90" fmla="*/ 1455455 w 2422397"/>
              <a:gd name="connsiteY90" fmla="*/ 2560980 h 6858000"/>
              <a:gd name="connsiteX91" fmla="*/ 1497362 w 2422397"/>
              <a:gd name="connsiteY91" fmla="*/ 2456303 h 6858000"/>
              <a:gd name="connsiteX92" fmla="*/ 1507343 w 2422397"/>
              <a:gd name="connsiteY92" fmla="*/ 2385923 h 6858000"/>
              <a:gd name="connsiteX93" fmla="*/ 1499931 w 2422397"/>
              <a:gd name="connsiteY93" fmla="*/ 2260635 h 6858000"/>
              <a:gd name="connsiteX94" fmla="*/ 1582995 w 2422397"/>
              <a:gd name="connsiteY94" fmla="*/ 2133393 h 6858000"/>
              <a:gd name="connsiteX95" fmla="*/ 1580647 w 2422397"/>
              <a:gd name="connsiteY95" fmla="*/ 2069584 h 6858000"/>
              <a:gd name="connsiteX96" fmla="*/ 1569289 w 2422397"/>
              <a:gd name="connsiteY96" fmla="*/ 2032263 h 6858000"/>
              <a:gd name="connsiteX97" fmla="*/ 1562841 w 2422397"/>
              <a:gd name="connsiteY97" fmla="*/ 1890085 h 6858000"/>
              <a:gd name="connsiteX98" fmla="*/ 1564944 w 2422397"/>
              <a:gd name="connsiteY98" fmla="*/ 1821321 h 6858000"/>
              <a:gd name="connsiteX99" fmla="*/ 1579022 w 2422397"/>
              <a:gd name="connsiteY99" fmla="*/ 1718757 h 6858000"/>
              <a:gd name="connsiteX100" fmla="*/ 1590196 w 2422397"/>
              <a:gd name="connsiteY100" fmla="*/ 1595914 h 6858000"/>
              <a:gd name="connsiteX101" fmla="*/ 1624363 w 2422397"/>
              <a:gd name="connsiteY101" fmla="*/ 1502483 h 6858000"/>
              <a:gd name="connsiteX102" fmla="*/ 1631539 w 2422397"/>
              <a:gd name="connsiteY102" fmla="*/ 1431520 h 6858000"/>
              <a:gd name="connsiteX103" fmla="*/ 1646296 w 2422397"/>
              <a:gd name="connsiteY103" fmla="*/ 1333057 h 6858000"/>
              <a:gd name="connsiteX104" fmla="*/ 1659787 w 2422397"/>
              <a:gd name="connsiteY104" fmla="*/ 1197540 h 6858000"/>
              <a:gd name="connsiteX105" fmla="*/ 1706993 w 2422397"/>
              <a:gd name="connsiteY105" fmla="*/ 1104797 h 6858000"/>
              <a:gd name="connsiteX106" fmla="*/ 1777273 w 2422397"/>
              <a:gd name="connsiteY106" fmla="*/ 916268 h 6858000"/>
              <a:gd name="connsiteX107" fmla="*/ 1859912 w 2422397"/>
              <a:gd name="connsiteY107" fmla="*/ 775598 h 6858000"/>
              <a:gd name="connsiteX108" fmla="*/ 1911831 w 2422397"/>
              <a:gd name="connsiteY108" fmla="*/ 696577 h 6858000"/>
              <a:gd name="connsiteX109" fmla="*/ 1942209 w 2422397"/>
              <a:gd name="connsiteY109" fmla="*/ 575807 h 6858000"/>
              <a:gd name="connsiteX110" fmla="*/ 1951374 w 2422397"/>
              <a:gd name="connsiteY110" fmla="*/ 556682 h 6858000"/>
              <a:gd name="connsiteX111" fmla="*/ 1951170 w 2422397"/>
              <a:gd name="connsiteY111" fmla="*/ 526639 h 6858000"/>
              <a:gd name="connsiteX112" fmla="*/ 1949059 w 2422397"/>
              <a:gd name="connsiteY112" fmla="*/ 405872 h 6858000"/>
              <a:gd name="connsiteX113" fmla="*/ 1935866 w 2422397"/>
              <a:gd name="connsiteY113" fmla="*/ 307622 h 6858000"/>
              <a:gd name="connsiteX114" fmla="*/ 1967790 w 2422397"/>
              <a:gd name="connsiteY114" fmla="*/ 198682 h 6858000"/>
              <a:gd name="connsiteX115" fmla="*/ 1971093 w 2422397"/>
              <a:gd name="connsiteY115" fmla="*/ 127747 h 6858000"/>
              <a:gd name="connsiteX116" fmla="*/ 1951841 w 2422397"/>
              <a:gd name="connsiteY116" fmla="*/ 4678 h 6858000"/>
              <a:gd name="connsiteX117" fmla="*/ 1953649 w 2422397"/>
              <a:gd name="connsiteY117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411681 w 2422397"/>
              <a:gd name="connsiteY15" fmla="*/ 6232635 h 6858000"/>
              <a:gd name="connsiteX16" fmla="*/ 466639 w 2422397"/>
              <a:gd name="connsiteY16" fmla="*/ 6218313 h 6858000"/>
              <a:gd name="connsiteX17" fmla="*/ 470822 w 2422397"/>
              <a:gd name="connsiteY17" fmla="*/ 6213220 h 6858000"/>
              <a:gd name="connsiteX18" fmla="*/ 476871 w 2422397"/>
              <a:gd name="connsiteY18" fmla="*/ 6192715 h 6858000"/>
              <a:gd name="connsiteX19" fmla="*/ 478259 w 2422397"/>
              <a:gd name="connsiteY19" fmla="*/ 6183918 h 6858000"/>
              <a:gd name="connsiteX20" fmla="*/ 482177 w 2422397"/>
              <a:gd name="connsiteY20" fmla="*/ 6173358 h 6858000"/>
              <a:gd name="connsiteX21" fmla="*/ 482556 w 2422397"/>
              <a:gd name="connsiteY21" fmla="*/ 6173443 h 6858000"/>
              <a:gd name="connsiteX22" fmla="*/ 485673 w 2422397"/>
              <a:gd name="connsiteY22" fmla="*/ 6162875 h 6858000"/>
              <a:gd name="connsiteX23" fmla="*/ 497360 w 2422397"/>
              <a:gd name="connsiteY23" fmla="*/ 6106789 h 6858000"/>
              <a:gd name="connsiteX24" fmla="*/ 547843 w 2422397"/>
              <a:gd name="connsiteY24" fmla="*/ 6075666 h 6858000"/>
              <a:gd name="connsiteX25" fmla="*/ 562259 w 2422397"/>
              <a:gd name="connsiteY25" fmla="*/ 6054865 h 6858000"/>
              <a:gd name="connsiteX26" fmla="*/ 571463 w 2422397"/>
              <a:gd name="connsiteY26" fmla="*/ 6045606 h 6858000"/>
              <a:gd name="connsiteX27" fmla="*/ 573012 w 2422397"/>
              <a:gd name="connsiteY27" fmla="*/ 6046223 h 6858000"/>
              <a:gd name="connsiteX28" fmla="*/ 584071 w 2422397"/>
              <a:gd name="connsiteY28" fmla="*/ 5992286 h 6858000"/>
              <a:gd name="connsiteX29" fmla="*/ 587812 w 2422397"/>
              <a:gd name="connsiteY29" fmla="*/ 5987907 h 6858000"/>
              <a:gd name="connsiteX30" fmla="*/ 592115 w 2422397"/>
              <a:gd name="connsiteY30" fmla="*/ 5949187 h 6858000"/>
              <a:gd name="connsiteX31" fmla="*/ 595889 w 2422397"/>
              <a:gd name="connsiteY31" fmla="*/ 5931081 h 6858000"/>
              <a:gd name="connsiteX32" fmla="*/ 593758 w 2422397"/>
              <a:gd name="connsiteY32" fmla="*/ 5922047 h 6858000"/>
              <a:gd name="connsiteX33" fmla="*/ 600949 w 2422397"/>
              <a:gd name="connsiteY33" fmla="*/ 5897316 h 6858000"/>
              <a:gd name="connsiteX34" fmla="*/ 602981 w 2422397"/>
              <a:gd name="connsiteY34" fmla="*/ 5895955 h 6858000"/>
              <a:gd name="connsiteX35" fmla="*/ 604430 w 2422397"/>
              <a:gd name="connsiteY35" fmla="*/ 5870052 h 6858000"/>
              <a:gd name="connsiteX36" fmla="*/ 600218 w 2422397"/>
              <a:gd name="connsiteY36" fmla="*/ 5841702 h 6858000"/>
              <a:gd name="connsiteX37" fmla="*/ 678370 w 2422397"/>
              <a:gd name="connsiteY37" fmla="*/ 5652188 h 6858000"/>
              <a:gd name="connsiteX38" fmla="*/ 698667 w 2422397"/>
              <a:gd name="connsiteY38" fmla="*/ 5430788 h 6858000"/>
              <a:gd name="connsiteX39" fmla="*/ 723657 w 2422397"/>
              <a:gd name="connsiteY39" fmla="*/ 5356170 h 6858000"/>
              <a:gd name="connsiteX40" fmla="*/ 723661 w 2422397"/>
              <a:gd name="connsiteY40" fmla="*/ 5356076 h 6858000"/>
              <a:gd name="connsiteX41" fmla="*/ 720651 w 2422397"/>
              <a:gd name="connsiteY41" fmla="*/ 5331990 h 6858000"/>
              <a:gd name="connsiteX42" fmla="*/ 725358 w 2422397"/>
              <a:gd name="connsiteY42" fmla="*/ 5309193 h 6858000"/>
              <a:gd name="connsiteX43" fmla="*/ 726926 w 2422397"/>
              <a:gd name="connsiteY43" fmla="*/ 5311182 h 6858000"/>
              <a:gd name="connsiteX44" fmla="*/ 727761 w 2422397"/>
              <a:gd name="connsiteY44" fmla="*/ 5304702 h 6858000"/>
              <a:gd name="connsiteX45" fmla="*/ 732974 w 2422397"/>
              <a:gd name="connsiteY45" fmla="*/ 5303522 h 6858000"/>
              <a:gd name="connsiteX46" fmla="*/ 740184 w 2422397"/>
              <a:gd name="connsiteY46" fmla="*/ 5323549 h 6858000"/>
              <a:gd name="connsiteX47" fmla="*/ 744025 w 2422397"/>
              <a:gd name="connsiteY47" fmla="*/ 5308392 h 6858000"/>
              <a:gd name="connsiteX48" fmla="*/ 778119 w 2422397"/>
              <a:gd name="connsiteY48" fmla="*/ 5302536 h 6858000"/>
              <a:gd name="connsiteX49" fmla="*/ 821529 w 2422397"/>
              <a:gd name="connsiteY49" fmla="*/ 5012929 h 6858000"/>
              <a:gd name="connsiteX50" fmla="*/ 846340 w 2422397"/>
              <a:gd name="connsiteY50" fmla="*/ 4944976 h 6858000"/>
              <a:gd name="connsiteX51" fmla="*/ 840157 w 2422397"/>
              <a:gd name="connsiteY51" fmla="*/ 4872869 h 6858000"/>
              <a:gd name="connsiteX52" fmla="*/ 855718 w 2422397"/>
              <a:gd name="connsiteY52" fmla="*/ 4850916 h 6858000"/>
              <a:gd name="connsiteX53" fmla="*/ 858709 w 2422397"/>
              <a:gd name="connsiteY53" fmla="*/ 4847264 h 6858000"/>
              <a:gd name="connsiteX54" fmla="*/ 863990 w 2422397"/>
              <a:gd name="connsiteY54" fmla="*/ 4829718 h 6858000"/>
              <a:gd name="connsiteX55" fmla="*/ 873842 w 2422397"/>
              <a:gd name="connsiteY55" fmla="*/ 4828439 h 6858000"/>
              <a:gd name="connsiteX56" fmla="*/ 887779 w 2422397"/>
              <a:gd name="connsiteY56" fmla="*/ 4804655 h 6858000"/>
              <a:gd name="connsiteX57" fmla="*/ 893894 w 2422397"/>
              <a:gd name="connsiteY57" fmla="*/ 4777060 h 6858000"/>
              <a:gd name="connsiteX58" fmla="*/ 883546 w 2422397"/>
              <a:gd name="connsiteY58" fmla="*/ 4777089 h 6858000"/>
              <a:gd name="connsiteX59" fmla="*/ 883812 w 2422397"/>
              <a:gd name="connsiteY59" fmla="*/ 4774559 h 6858000"/>
              <a:gd name="connsiteX60" fmla="*/ 903401 w 2422397"/>
              <a:gd name="connsiteY60" fmla="*/ 4679442 h 6858000"/>
              <a:gd name="connsiteX61" fmla="*/ 916253 w 2422397"/>
              <a:gd name="connsiteY61" fmla="*/ 4651970 h 6858000"/>
              <a:gd name="connsiteX62" fmla="*/ 922608 w 2422397"/>
              <a:gd name="connsiteY62" fmla="*/ 4649785 h 6858000"/>
              <a:gd name="connsiteX63" fmla="*/ 924139 w 2422397"/>
              <a:gd name="connsiteY63" fmla="*/ 4631605 h 6858000"/>
              <a:gd name="connsiteX64" fmla="*/ 920872 w 2422397"/>
              <a:gd name="connsiteY64" fmla="*/ 4609075 h 6858000"/>
              <a:gd name="connsiteX65" fmla="*/ 941607 w 2422397"/>
              <a:gd name="connsiteY65" fmla="*/ 4514226 h 6858000"/>
              <a:gd name="connsiteX66" fmla="*/ 957889 w 2422397"/>
              <a:gd name="connsiteY66" fmla="*/ 4481699 h 6858000"/>
              <a:gd name="connsiteX67" fmla="*/ 974975 w 2422397"/>
              <a:gd name="connsiteY67" fmla="*/ 4433921 h 6858000"/>
              <a:gd name="connsiteX68" fmla="*/ 1011638 w 2422397"/>
              <a:gd name="connsiteY68" fmla="*/ 4352312 h 6858000"/>
              <a:gd name="connsiteX69" fmla="*/ 1049579 w 2422397"/>
              <a:gd name="connsiteY69" fmla="*/ 4237953 h 6858000"/>
              <a:gd name="connsiteX70" fmla="*/ 1041314 w 2422397"/>
              <a:gd name="connsiteY70" fmla="*/ 4139706 h 6858000"/>
              <a:gd name="connsiteX71" fmla="*/ 1049328 w 2422397"/>
              <a:gd name="connsiteY71" fmla="*/ 4134671 h 6858000"/>
              <a:gd name="connsiteX72" fmla="*/ 1061133 w 2422397"/>
              <a:gd name="connsiteY72" fmla="*/ 4074160 h 6858000"/>
              <a:gd name="connsiteX73" fmla="*/ 1059121 w 2422397"/>
              <a:gd name="connsiteY73" fmla="*/ 3844497 h 6858000"/>
              <a:gd name="connsiteX74" fmla="*/ 1083386 w 2422397"/>
              <a:gd name="connsiteY74" fmla="*/ 3726730 h 6858000"/>
              <a:gd name="connsiteX75" fmla="*/ 1098990 w 2422397"/>
              <a:gd name="connsiteY75" fmla="*/ 3687782 h 6858000"/>
              <a:gd name="connsiteX76" fmla="*/ 1124701 w 2422397"/>
              <a:gd name="connsiteY76" fmla="*/ 3622348 h 6858000"/>
              <a:gd name="connsiteX77" fmla="*/ 1161137 w 2422397"/>
              <a:gd name="connsiteY77" fmla="*/ 3580464 h 6858000"/>
              <a:gd name="connsiteX78" fmla="*/ 1175812 w 2422397"/>
              <a:gd name="connsiteY78" fmla="*/ 3522969 h 6858000"/>
              <a:gd name="connsiteX79" fmla="*/ 1156951 w 2422397"/>
              <a:gd name="connsiteY79" fmla="*/ 3500538 h 6858000"/>
              <a:gd name="connsiteX80" fmla="*/ 1179877 w 2422397"/>
              <a:gd name="connsiteY80" fmla="*/ 3441984 h 6858000"/>
              <a:gd name="connsiteX81" fmla="*/ 1217096 w 2422397"/>
              <a:gd name="connsiteY81" fmla="*/ 3354156 h 6858000"/>
              <a:gd name="connsiteX82" fmla="*/ 1232811 w 2422397"/>
              <a:gd name="connsiteY82" fmla="*/ 3301153 h 6858000"/>
              <a:gd name="connsiteX83" fmla="*/ 1281985 w 2422397"/>
              <a:gd name="connsiteY83" fmla="*/ 3158933 h 6858000"/>
              <a:gd name="connsiteX84" fmla="*/ 1335997 w 2422397"/>
              <a:gd name="connsiteY84" fmla="*/ 3018423 h 6858000"/>
              <a:gd name="connsiteX85" fmla="*/ 1394864 w 2422397"/>
              <a:gd name="connsiteY85" fmla="*/ 2946152 h 6858000"/>
              <a:gd name="connsiteX86" fmla="*/ 1436360 w 2422397"/>
              <a:gd name="connsiteY86" fmla="*/ 2829469 h 6858000"/>
              <a:gd name="connsiteX87" fmla="*/ 1447242 w 2422397"/>
              <a:gd name="connsiteY87" fmla="*/ 2811546 h 6858000"/>
              <a:gd name="connsiteX88" fmla="*/ 1449881 w 2422397"/>
              <a:gd name="connsiteY88" fmla="*/ 2781535 h 6858000"/>
              <a:gd name="connsiteX89" fmla="*/ 1459218 w 2422397"/>
              <a:gd name="connsiteY89" fmla="*/ 2660724 h 6858000"/>
              <a:gd name="connsiteX90" fmla="*/ 1455455 w 2422397"/>
              <a:gd name="connsiteY90" fmla="*/ 2560980 h 6858000"/>
              <a:gd name="connsiteX91" fmla="*/ 1497362 w 2422397"/>
              <a:gd name="connsiteY91" fmla="*/ 2456303 h 6858000"/>
              <a:gd name="connsiteX92" fmla="*/ 1507343 w 2422397"/>
              <a:gd name="connsiteY92" fmla="*/ 2385923 h 6858000"/>
              <a:gd name="connsiteX93" fmla="*/ 1499931 w 2422397"/>
              <a:gd name="connsiteY93" fmla="*/ 2260635 h 6858000"/>
              <a:gd name="connsiteX94" fmla="*/ 1582995 w 2422397"/>
              <a:gd name="connsiteY94" fmla="*/ 2133393 h 6858000"/>
              <a:gd name="connsiteX95" fmla="*/ 1580647 w 2422397"/>
              <a:gd name="connsiteY95" fmla="*/ 2069584 h 6858000"/>
              <a:gd name="connsiteX96" fmla="*/ 1569289 w 2422397"/>
              <a:gd name="connsiteY96" fmla="*/ 2032263 h 6858000"/>
              <a:gd name="connsiteX97" fmla="*/ 1562841 w 2422397"/>
              <a:gd name="connsiteY97" fmla="*/ 1912775 h 6858000"/>
              <a:gd name="connsiteX98" fmla="*/ 1564944 w 2422397"/>
              <a:gd name="connsiteY98" fmla="*/ 1821321 h 6858000"/>
              <a:gd name="connsiteX99" fmla="*/ 1579022 w 2422397"/>
              <a:gd name="connsiteY99" fmla="*/ 1718757 h 6858000"/>
              <a:gd name="connsiteX100" fmla="*/ 1590196 w 2422397"/>
              <a:gd name="connsiteY100" fmla="*/ 1595914 h 6858000"/>
              <a:gd name="connsiteX101" fmla="*/ 1624363 w 2422397"/>
              <a:gd name="connsiteY101" fmla="*/ 1502483 h 6858000"/>
              <a:gd name="connsiteX102" fmla="*/ 1631539 w 2422397"/>
              <a:gd name="connsiteY102" fmla="*/ 1431520 h 6858000"/>
              <a:gd name="connsiteX103" fmla="*/ 1646296 w 2422397"/>
              <a:gd name="connsiteY103" fmla="*/ 1333057 h 6858000"/>
              <a:gd name="connsiteX104" fmla="*/ 1659787 w 2422397"/>
              <a:gd name="connsiteY104" fmla="*/ 1197540 h 6858000"/>
              <a:gd name="connsiteX105" fmla="*/ 1706993 w 2422397"/>
              <a:gd name="connsiteY105" fmla="*/ 1104797 h 6858000"/>
              <a:gd name="connsiteX106" fmla="*/ 1777273 w 2422397"/>
              <a:gd name="connsiteY106" fmla="*/ 916268 h 6858000"/>
              <a:gd name="connsiteX107" fmla="*/ 1859912 w 2422397"/>
              <a:gd name="connsiteY107" fmla="*/ 775598 h 6858000"/>
              <a:gd name="connsiteX108" fmla="*/ 1911831 w 2422397"/>
              <a:gd name="connsiteY108" fmla="*/ 696577 h 6858000"/>
              <a:gd name="connsiteX109" fmla="*/ 1942209 w 2422397"/>
              <a:gd name="connsiteY109" fmla="*/ 575807 h 6858000"/>
              <a:gd name="connsiteX110" fmla="*/ 1951374 w 2422397"/>
              <a:gd name="connsiteY110" fmla="*/ 556682 h 6858000"/>
              <a:gd name="connsiteX111" fmla="*/ 1951170 w 2422397"/>
              <a:gd name="connsiteY111" fmla="*/ 526639 h 6858000"/>
              <a:gd name="connsiteX112" fmla="*/ 1949059 w 2422397"/>
              <a:gd name="connsiteY112" fmla="*/ 405872 h 6858000"/>
              <a:gd name="connsiteX113" fmla="*/ 1935866 w 2422397"/>
              <a:gd name="connsiteY113" fmla="*/ 307622 h 6858000"/>
              <a:gd name="connsiteX114" fmla="*/ 1967790 w 2422397"/>
              <a:gd name="connsiteY114" fmla="*/ 198682 h 6858000"/>
              <a:gd name="connsiteX115" fmla="*/ 1971093 w 2422397"/>
              <a:gd name="connsiteY115" fmla="*/ 127747 h 6858000"/>
              <a:gd name="connsiteX116" fmla="*/ 1951841 w 2422397"/>
              <a:gd name="connsiteY116" fmla="*/ 4678 h 6858000"/>
              <a:gd name="connsiteX117" fmla="*/ 1953649 w 2422397"/>
              <a:gd name="connsiteY117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411681 w 2422397"/>
              <a:gd name="connsiteY15" fmla="*/ 6232635 h 6858000"/>
              <a:gd name="connsiteX16" fmla="*/ 466639 w 2422397"/>
              <a:gd name="connsiteY16" fmla="*/ 6218313 h 6858000"/>
              <a:gd name="connsiteX17" fmla="*/ 470822 w 2422397"/>
              <a:gd name="connsiteY17" fmla="*/ 6213220 h 6858000"/>
              <a:gd name="connsiteX18" fmla="*/ 476871 w 2422397"/>
              <a:gd name="connsiteY18" fmla="*/ 6192715 h 6858000"/>
              <a:gd name="connsiteX19" fmla="*/ 478259 w 2422397"/>
              <a:gd name="connsiteY19" fmla="*/ 6183918 h 6858000"/>
              <a:gd name="connsiteX20" fmla="*/ 482177 w 2422397"/>
              <a:gd name="connsiteY20" fmla="*/ 6173358 h 6858000"/>
              <a:gd name="connsiteX21" fmla="*/ 482556 w 2422397"/>
              <a:gd name="connsiteY21" fmla="*/ 6173443 h 6858000"/>
              <a:gd name="connsiteX22" fmla="*/ 485673 w 2422397"/>
              <a:gd name="connsiteY22" fmla="*/ 6162875 h 6858000"/>
              <a:gd name="connsiteX23" fmla="*/ 497360 w 2422397"/>
              <a:gd name="connsiteY23" fmla="*/ 6106789 h 6858000"/>
              <a:gd name="connsiteX24" fmla="*/ 547843 w 2422397"/>
              <a:gd name="connsiteY24" fmla="*/ 6075666 h 6858000"/>
              <a:gd name="connsiteX25" fmla="*/ 562259 w 2422397"/>
              <a:gd name="connsiteY25" fmla="*/ 6054865 h 6858000"/>
              <a:gd name="connsiteX26" fmla="*/ 571463 w 2422397"/>
              <a:gd name="connsiteY26" fmla="*/ 6045606 h 6858000"/>
              <a:gd name="connsiteX27" fmla="*/ 573012 w 2422397"/>
              <a:gd name="connsiteY27" fmla="*/ 6046223 h 6858000"/>
              <a:gd name="connsiteX28" fmla="*/ 584071 w 2422397"/>
              <a:gd name="connsiteY28" fmla="*/ 5992286 h 6858000"/>
              <a:gd name="connsiteX29" fmla="*/ 587812 w 2422397"/>
              <a:gd name="connsiteY29" fmla="*/ 5987907 h 6858000"/>
              <a:gd name="connsiteX30" fmla="*/ 592115 w 2422397"/>
              <a:gd name="connsiteY30" fmla="*/ 5949187 h 6858000"/>
              <a:gd name="connsiteX31" fmla="*/ 595889 w 2422397"/>
              <a:gd name="connsiteY31" fmla="*/ 5931081 h 6858000"/>
              <a:gd name="connsiteX32" fmla="*/ 593758 w 2422397"/>
              <a:gd name="connsiteY32" fmla="*/ 5922047 h 6858000"/>
              <a:gd name="connsiteX33" fmla="*/ 600949 w 2422397"/>
              <a:gd name="connsiteY33" fmla="*/ 5897316 h 6858000"/>
              <a:gd name="connsiteX34" fmla="*/ 602981 w 2422397"/>
              <a:gd name="connsiteY34" fmla="*/ 5895955 h 6858000"/>
              <a:gd name="connsiteX35" fmla="*/ 604430 w 2422397"/>
              <a:gd name="connsiteY35" fmla="*/ 5870052 h 6858000"/>
              <a:gd name="connsiteX36" fmla="*/ 600218 w 2422397"/>
              <a:gd name="connsiteY36" fmla="*/ 5841702 h 6858000"/>
              <a:gd name="connsiteX37" fmla="*/ 678370 w 2422397"/>
              <a:gd name="connsiteY37" fmla="*/ 5652188 h 6858000"/>
              <a:gd name="connsiteX38" fmla="*/ 698667 w 2422397"/>
              <a:gd name="connsiteY38" fmla="*/ 5430788 h 6858000"/>
              <a:gd name="connsiteX39" fmla="*/ 723657 w 2422397"/>
              <a:gd name="connsiteY39" fmla="*/ 5356170 h 6858000"/>
              <a:gd name="connsiteX40" fmla="*/ 723661 w 2422397"/>
              <a:gd name="connsiteY40" fmla="*/ 5356076 h 6858000"/>
              <a:gd name="connsiteX41" fmla="*/ 720651 w 2422397"/>
              <a:gd name="connsiteY41" fmla="*/ 5331990 h 6858000"/>
              <a:gd name="connsiteX42" fmla="*/ 725358 w 2422397"/>
              <a:gd name="connsiteY42" fmla="*/ 5309193 h 6858000"/>
              <a:gd name="connsiteX43" fmla="*/ 726926 w 2422397"/>
              <a:gd name="connsiteY43" fmla="*/ 5311182 h 6858000"/>
              <a:gd name="connsiteX44" fmla="*/ 727761 w 2422397"/>
              <a:gd name="connsiteY44" fmla="*/ 5304702 h 6858000"/>
              <a:gd name="connsiteX45" fmla="*/ 732974 w 2422397"/>
              <a:gd name="connsiteY45" fmla="*/ 5303522 h 6858000"/>
              <a:gd name="connsiteX46" fmla="*/ 740184 w 2422397"/>
              <a:gd name="connsiteY46" fmla="*/ 5323549 h 6858000"/>
              <a:gd name="connsiteX47" fmla="*/ 744025 w 2422397"/>
              <a:gd name="connsiteY47" fmla="*/ 5308392 h 6858000"/>
              <a:gd name="connsiteX48" fmla="*/ 778119 w 2422397"/>
              <a:gd name="connsiteY48" fmla="*/ 5302536 h 6858000"/>
              <a:gd name="connsiteX49" fmla="*/ 821529 w 2422397"/>
              <a:gd name="connsiteY49" fmla="*/ 5012929 h 6858000"/>
              <a:gd name="connsiteX50" fmla="*/ 846340 w 2422397"/>
              <a:gd name="connsiteY50" fmla="*/ 4944976 h 6858000"/>
              <a:gd name="connsiteX51" fmla="*/ 840157 w 2422397"/>
              <a:gd name="connsiteY51" fmla="*/ 4872869 h 6858000"/>
              <a:gd name="connsiteX52" fmla="*/ 855718 w 2422397"/>
              <a:gd name="connsiteY52" fmla="*/ 4850916 h 6858000"/>
              <a:gd name="connsiteX53" fmla="*/ 858709 w 2422397"/>
              <a:gd name="connsiteY53" fmla="*/ 4847264 h 6858000"/>
              <a:gd name="connsiteX54" fmla="*/ 863990 w 2422397"/>
              <a:gd name="connsiteY54" fmla="*/ 4829718 h 6858000"/>
              <a:gd name="connsiteX55" fmla="*/ 873842 w 2422397"/>
              <a:gd name="connsiteY55" fmla="*/ 4828439 h 6858000"/>
              <a:gd name="connsiteX56" fmla="*/ 887779 w 2422397"/>
              <a:gd name="connsiteY56" fmla="*/ 4804655 h 6858000"/>
              <a:gd name="connsiteX57" fmla="*/ 893894 w 2422397"/>
              <a:gd name="connsiteY57" fmla="*/ 4777060 h 6858000"/>
              <a:gd name="connsiteX58" fmla="*/ 883546 w 2422397"/>
              <a:gd name="connsiteY58" fmla="*/ 4777089 h 6858000"/>
              <a:gd name="connsiteX59" fmla="*/ 883812 w 2422397"/>
              <a:gd name="connsiteY59" fmla="*/ 4774559 h 6858000"/>
              <a:gd name="connsiteX60" fmla="*/ 903401 w 2422397"/>
              <a:gd name="connsiteY60" fmla="*/ 4679442 h 6858000"/>
              <a:gd name="connsiteX61" fmla="*/ 916253 w 2422397"/>
              <a:gd name="connsiteY61" fmla="*/ 4651970 h 6858000"/>
              <a:gd name="connsiteX62" fmla="*/ 922608 w 2422397"/>
              <a:gd name="connsiteY62" fmla="*/ 4649785 h 6858000"/>
              <a:gd name="connsiteX63" fmla="*/ 924139 w 2422397"/>
              <a:gd name="connsiteY63" fmla="*/ 4631605 h 6858000"/>
              <a:gd name="connsiteX64" fmla="*/ 920872 w 2422397"/>
              <a:gd name="connsiteY64" fmla="*/ 4609075 h 6858000"/>
              <a:gd name="connsiteX65" fmla="*/ 941607 w 2422397"/>
              <a:gd name="connsiteY65" fmla="*/ 4514226 h 6858000"/>
              <a:gd name="connsiteX66" fmla="*/ 957889 w 2422397"/>
              <a:gd name="connsiteY66" fmla="*/ 4481699 h 6858000"/>
              <a:gd name="connsiteX67" fmla="*/ 974975 w 2422397"/>
              <a:gd name="connsiteY67" fmla="*/ 4433921 h 6858000"/>
              <a:gd name="connsiteX68" fmla="*/ 1011638 w 2422397"/>
              <a:gd name="connsiteY68" fmla="*/ 4352312 h 6858000"/>
              <a:gd name="connsiteX69" fmla="*/ 1049579 w 2422397"/>
              <a:gd name="connsiteY69" fmla="*/ 4237953 h 6858000"/>
              <a:gd name="connsiteX70" fmla="*/ 1041314 w 2422397"/>
              <a:gd name="connsiteY70" fmla="*/ 4139706 h 6858000"/>
              <a:gd name="connsiteX71" fmla="*/ 1049328 w 2422397"/>
              <a:gd name="connsiteY71" fmla="*/ 4134671 h 6858000"/>
              <a:gd name="connsiteX72" fmla="*/ 1061133 w 2422397"/>
              <a:gd name="connsiteY72" fmla="*/ 4074160 h 6858000"/>
              <a:gd name="connsiteX73" fmla="*/ 1059121 w 2422397"/>
              <a:gd name="connsiteY73" fmla="*/ 3844497 h 6858000"/>
              <a:gd name="connsiteX74" fmla="*/ 1083386 w 2422397"/>
              <a:gd name="connsiteY74" fmla="*/ 3726730 h 6858000"/>
              <a:gd name="connsiteX75" fmla="*/ 1098990 w 2422397"/>
              <a:gd name="connsiteY75" fmla="*/ 3687782 h 6858000"/>
              <a:gd name="connsiteX76" fmla="*/ 1124701 w 2422397"/>
              <a:gd name="connsiteY76" fmla="*/ 3622348 h 6858000"/>
              <a:gd name="connsiteX77" fmla="*/ 1161137 w 2422397"/>
              <a:gd name="connsiteY77" fmla="*/ 3580464 h 6858000"/>
              <a:gd name="connsiteX78" fmla="*/ 1175812 w 2422397"/>
              <a:gd name="connsiteY78" fmla="*/ 3522969 h 6858000"/>
              <a:gd name="connsiteX79" fmla="*/ 1156951 w 2422397"/>
              <a:gd name="connsiteY79" fmla="*/ 3500538 h 6858000"/>
              <a:gd name="connsiteX80" fmla="*/ 1179877 w 2422397"/>
              <a:gd name="connsiteY80" fmla="*/ 3441984 h 6858000"/>
              <a:gd name="connsiteX81" fmla="*/ 1217096 w 2422397"/>
              <a:gd name="connsiteY81" fmla="*/ 3354156 h 6858000"/>
              <a:gd name="connsiteX82" fmla="*/ 1232811 w 2422397"/>
              <a:gd name="connsiteY82" fmla="*/ 3301153 h 6858000"/>
              <a:gd name="connsiteX83" fmla="*/ 1281985 w 2422397"/>
              <a:gd name="connsiteY83" fmla="*/ 3158933 h 6858000"/>
              <a:gd name="connsiteX84" fmla="*/ 1335997 w 2422397"/>
              <a:gd name="connsiteY84" fmla="*/ 3018423 h 6858000"/>
              <a:gd name="connsiteX85" fmla="*/ 1394864 w 2422397"/>
              <a:gd name="connsiteY85" fmla="*/ 2946152 h 6858000"/>
              <a:gd name="connsiteX86" fmla="*/ 1436360 w 2422397"/>
              <a:gd name="connsiteY86" fmla="*/ 2829469 h 6858000"/>
              <a:gd name="connsiteX87" fmla="*/ 1447242 w 2422397"/>
              <a:gd name="connsiteY87" fmla="*/ 2811546 h 6858000"/>
              <a:gd name="connsiteX88" fmla="*/ 1449881 w 2422397"/>
              <a:gd name="connsiteY88" fmla="*/ 2781535 h 6858000"/>
              <a:gd name="connsiteX89" fmla="*/ 1459218 w 2422397"/>
              <a:gd name="connsiteY89" fmla="*/ 2660724 h 6858000"/>
              <a:gd name="connsiteX90" fmla="*/ 1455455 w 2422397"/>
              <a:gd name="connsiteY90" fmla="*/ 2560980 h 6858000"/>
              <a:gd name="connsiteX91" fmla="*/ 1497362 w 2422397"/>
              <a:gd name="connsiteY91" fmla="*/ 2456303 h 6858000"/>
              <a:gd name="connsiteX92" fmla="*/ 1507343 w 2422397"/>
              <a:gd name="connsiteY92" fmla="*/ 2385923 h 6858000"/>
              <a:gd name="connsiteX93" fmla="*/ 1499931 w 2422397"/>
              <a:gd name="connsiteY93" fmla="*/ 2260635 h 6858000"/>
              <a:gd name="connsiteX94" fmla="*/ 1582995 w 2422397"/>
              <a:gd name="connsiteY94" fmla="*/ 2133393 h 6858000"/>
              <a:gd name="connsiteX95" fmla="*/ 1580647 w 2422397"/>
              <a:gd name="connsiteY95" fmla="*/ 2069584 h 6858000"/>
              <a:gd name="connsiteX96" fmla="*/ 1569289 w 2422397"/>
              <a:gd name="connsiteY96" fmla="*/ 2032263 h 6858000"/>
              <a:gd name="connsiteX97" fmla="*/ 1562841 w 2422397"/>
              <a:gd name="connsiteY97" fmla="*/ 1912775 h 6858000"/>
              <a:gd name="connsiteX98" fmla="*/ 1564944 w 2422397"/>
              <a:gd name="connsiteY98" fmla="*/ 1821321 h 6858000"/>
              <a:gd name="connsiteX99" fmla="*/ 1579022 w 2422397"/>
              <a:gd name="connsiteY99" fmla="*/ 1718757 h 6858000"/>
              <a:gd name="connsiteX100" fmla="*/ 1590196 w 2422397"/>
              <a:gd name="connsiteY100" fmla="*/ 1595914 h 6858000"/>
              <a:gd name="connsiteX101" fmla="*/ 1624363 w 2422397"/>
              <a:gd name="connsiteY101" fmla="*/ 1502483 h 6858000"/>
              <a:gd name="connsiteX102" fmla="*/ 1631539 w 2422397"/>
              <a:gd name="connsiteY102" fmla="*/ 1431520 h 6858000"/>
              <a:gd name="connsiteX103" fmla="*/ 1646296 w 2422397"/>
              <a:gd name="connsiteY103" fmla="*/ 1333057 h 6858000"/>
              <a:gd name="connsiteX104" fmla="*/ 1659787 w 2422397"/>
              <a:gd name="connsiteY104" fmla="*/ 1197540 h 6858000"/>
              <a:gd name="connsiteX105" fmla="*/ 1706993 w 2422397"/>
              <a:gd name="connsiteY105" fmla="*/ 1104797 h 6858000"/>
              <a:gd name="connsiteX106" fmla="*/ 1777273 w 2422397"/>
              <a:gd name="connsiteY106" fmla="*/ 916268 h 6858000"/>
              <a:gd name="connsiteX107" fmla="*/ 1859912 w 2422397"/>
              <a:gd name="connsiteY107" fmla="*/ 775598 h 6858000"/>
              <a:gd name="connsiteX108" fmla="*/ 1911831 w 2422397"/>
              <a:gd name="connsiteY108" fmla="*/ 696577 h 6858000"/>
              <a:gd name="connsiteX109" fmla="*/ 1942209 w 2422397"/>
              <a:gd name="connsiteY109" fmla="*/ 575807 h 6858000"/>
              <a:gd name="connsiteX110" fmla="*/ 1951374 w 2422397"/>
              <a:gd name="connsiteY110" fmla="*/ 556682 h 6858000"/>
              <a:gd name="connsiteX111" fmla="*/ 1951170 w 2422397"/>
              <a:gd name="connsiteY111" fmla="*/ 526639 h 6858000"/>
              <a:gd name="connsiteX112" fmla="*/ 1949059 w 2422397"/>
              <a:gd name="connsiteY112" fmla="*/ 405872 h 6858000"/>
              <a:gd name="connsiteX113" fmla="*/ 1935866 w 2422397"/>
              <a:gd name="connsiteY113" fmla="*/ 307622 h 6858000"/>
              <a:gd name="connsiteX114" fmla="*/ 1967790 w 2422397"/>
              <a:gd name="connsiteY114" fmla="*/ 198682 h 6858000"/>
              <a:gd name="connsiteX115" fmla="*/ 1971093 w 2422397"/>
              <a:gd name="connsiteY115" fmla="*/ 127747 h 6858000"/>
              <a:gd name="connsiteX116" fmla="*/ 1951841 w 2422397"/>
              <a:gd name="connsiteY116" fmla="*/ 4678 h 6858000"/>
              <a:gd name="connsiteX117" fmla="*/ 1953649 w 2422397"/>
              <a:gd name="connsiteY117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411681 w 2422397"/>
              <a:gd name="connsiteY15" fmla="*/ 6232635 h 6858000"/>
              <a:gd name="connsiteX16" fmla="*/ 466639 w 2422397"/>
              <a:gd name="connsiteY16" fmla="*/ 6218313 h 6858000"/>
              <a:gd name="connsiteX17" fmla="*/ 470822 w 2422397"/>
              <a:gd name="connsiteY17" fmla="*/ 6213220 h 6858000"/>
              <a:gd name="connsiteX18" fmla="*/ 476871 w 2422397"/>
              <a:gd name="connsiteY18" fmla="*/ 6192715 h 6858000"/>
              <a:gd name="connsiteX19" fmla="*/ 478259 w 2422397"/>
              <a:gd name="connsiteY19" fmla="*/ 6183918 h 6858000"/>
              <a:gd name="connsiteX20" fmla="*/ 482177 w 2422397"/>
              <a:gd name="connsiteY20" fmla="*/ 6173358 h 6858000"/>
              <a:gd name="connsiteX21" fmla="*/ 482556 w 2422397"/>
              <a:gd name="connsiteY21" fmla="*/ 6173443 h 6858000"/>
              <a:gd name="connsiteX22" fmla="*/ 485673 w 2422397"/>
              <a:gd name="connsiteY22" fmla="*/ 6162875 h 6858000"/>
              <a:gd name="connsiteX23" fmla="*/ 497360 w 2422397"/>
              <a:gd name="connsiteY23" fmla="*/ 6106789 h 6858000"/>
              <a:gd name="connsiteX24" fmla="*/ 547843 w 2422397"/>
              <a:gd name="connsiteY24" fmla="*/ 6075666 h 6858000"/>
              <a:gd name="connsiteX25" fmla="*/ 562259 w 2422397"/>
              <a:gd name="connsiteY25" fmla="*/ 6054865 h 6858000"/>
              <a:gd name="connsiteX26" fmla="*/ 571463 w 2422397"/>
              <a:gd name="connsiteY26" fmla="*/ 6045606 h 6858000"/>
              <a:gd name="connsiteX27" fmla="*/ 573012 w 2422397"/>
              <a:gd name="connsiteY27" fmla="*/ 6046223 h 6858000"/>
              <a:gd name="connsiteX28" fmla="*/ 584071 w 2422397"/>
              <a:gd name="connsiteY28" fmla="*/ 5992286 h 6858000"/>
              <a:gd name="connsiteX29" fmla="*/ 587812 w 2422397"/>
              <a:gd name="connsiteY29" fmla="*/ 5987907 h 6858000"/>
              <a:gd name="connsiteX30" fmla="*/ 592115 w 2422397"/>
              <a:gd name="connsiteY30" fmla="*/ 5949187 h 6858000"/>
              <a:gd name="connsiteX31" fmla="*/ 595889 w 2422397"/>
              <a:gd name="connsiteY31" fmla="*/ 5931081 h 6858000"/>
              <a:gd name="connsiteX32" fmla="*/ 593758 w 2422397"/>
              <a:gd name="connsiteY32" fmla="*/ 5922047 h 6858000"/>
              <a:gd name="connsiteX33" fmla="*/ 600949 w 2422397"/>
              <a:gd name="connsiteY33" fmla="*/ 5897316 h 6858000"/>
              <a:gd name="connsiteX34" fmla="*/ 602981 w 2422397"/>
              <a:gd name="connsiteY34" fmla="*/ 5895955 h 6858000"/>
              <a:gd name="connsiteX35" fmla="*/ 604430 w 2422397"/>
              <a:gd name="connsiteY35" fmla="*/ 5870052 h 6858000"/>
              <a:gd name="connsiteX36" fmla="*/ 600218 w 2422397"/>
              <a:gd name="connsiteY36" fmla="*/ 5841702 h 6858000"/>
              <a:gd name="connsiteX37" fmla="*/ 678370 w 2422397"/>
              <a:gd name="connsiteY37" fmla="*/ 5652188 h 6858000"/>
              <a:gd name="connsiteX38" fmla="*/ 698667 w 2422397"/>
              <a:gd name="connsiteY38" fmla="*/ 5430788 h 6858000"/>
              <a:gd name="connsiteX39" fmla="*/ 723657 w 2422397"/>
              <a:gd name="connsiteY39" fmla="*/ 5356170 h 6858000"/>
              <a:gd name="connsiteX40" fmla="*/ 723661 w 2422397"/>
              <a:gd name="connsiteY40" fmla="*/ 5356076 h 6858000"/>
              <a:gd name="connsiteX41" fmla="*/ 720651 w 2422397"/>
              <a:gd name="connsiteY41" fmla="*/ 5331990 h 6858000"/>
              <a:gd name="connsiteX42" fmla="*/ 725358 w 2422397"/>
              <a:gd name="connsiteY42" fmla="*/ 5309193 h 6858000"/>
              <a:gd name="connsiteX43" fmla="*/ 726926 w 2422397"/>
              <a:gd name="connsiteY43" fmla="*/ 5311182 h 6858000"/>
              <a:gd name="connsiteX44" fmla="*/ 727761 w 2422397"/>
              <a:gd name="connsiteY44" fmla="*/ 5304702 h 6858000"/>
              <a:gd name="connsiteX45" fmla="*/ 732974 w 2422397"/>
              <a:gd name="connsiteY45" fmla="*/ 5303522 h 6858000"/>
              <a:gd name="connsiteX46" fmla="*/ 740184 w 2422397"/>
              <a:gd name="connsiteY46" fmla="*/ 5323549 h 6858000"/>
              <a:gd name="connsiteX47" fmla="*/ 744025 w 2422397"/>
              <a:gd name="connsiteY47" fmla="*/ 5308392 h 6858000"/>
              <a:gd name="connsiteX48" fmla="*/ 778119 w 2422397"/>
              <a:gd name="connsiteY48" fmla="*/ 5302536 h 6858000"/>
              <a:gd name="connsiteX49" fmla="*/ 821529 w 2422397"/>
              <a:gd name="connsiteY49" fmla="*/ 5012929 h 6858000"/>
              <a:gd name="connsiteX50" fmla="*/ 846340 w 2422397"/>
              <a:gd name="connsiteY50" fmla="*/ 4944976 h 6858000"/>
              <a:gd name="connsiteX51" fmla="*/ 840157 w 2422397"/>
              <a:gd name="connsiteY51" fmla="*/ 4872869 h 6858000"/>
              <a:gd name="connsiteX52" fmla="*/ 855718 w 2422397"/>
              <a:gd name="connsiteY52" fmla="*/ 4850916 h 6858000"/>
              <a:gd name="connsiteX53" fmla="*/ 858709 w 2422397"/>
              <a:gd name="connsiteY53" fmla="*/ 4847264 h 6858000"/>
              <a:gd name="connsiteX54" fmla="*/ 863990 w 2422397"/>
              <a:gd name="connsiteY54" fmla="*/ 4829718 h 6858000"/>
              <a:gd name="connsiteX55" fmla="*/ 873842 w 2422397"/>
              <a:gd name="connsiteY55" fmla="*/ 4828439 h 6858000"/>
              <a:gd name="connsiteX56" fmla="*/ 887779 w 2422397"/>
              <a:gd name="connsiteY56" fmla="*/ 4804655 h 6858000"/>
              <a:gd name="connsiteX57" fmla="*/ 893894 w 2422397"/>
              <a:gd name="connsiteY57" fmla="*/ 4777060 h 6858000"/>
              <a:gd name="connsiteX58" fmla="*/ 883546 w 2422397"/>
              <a:gd name="connsiteY58" fmla="*/ 4777089 h 6858000"/>
              <a:gd name="connsiteX59" fmla="*/ 883812 w 2422397"/>
              <a:gd name="connsiteY59" fmla="*/ 4774559 h 6858000"/>
              <a:gd name="connsiteX60" fmla="*/ 903401 w 2422397"/>
              <a:gd name="connsiteY60" fmla="*/ 4679442 h 6858000"/>
              <a:gd name="connsiteX61" fmla="*/ 916253 w 2422397"/>
              <a:gd name="connsiteY61" fmla="*/ 4651970 h 6858000"/>
              <a:gd name="connsiteX62" fmla="*/ 922608 w 2422397"/>
              <a:gd name="connsiteY62" fmla="*/ 4649785 h 6858000"/>
              <a:gd name="connsiteX63" fmla="*/ 924139 w 2422397"/>
              <a:gd name="connsiteY63" fmla="*/ 4631605 h 6858000"/>
              <a:gd name="connsiteX64" fmla="*/ 920872 w 2422397"/>
              <a:gd name="connsiteY64" fmla="*/ 4609075 h 6858000"/>
              <a:gd name="connsiteX65" fmla="*/ 941607 w 2422397"/>
              <a:gd name="connsiteY65" fmla="*/ 4514226 h 6858000"/>
              <a:gd name="connsiteX66" fmla="*/ 957889 w 2422397"/>
              <a:gd name="connsiteY66" fmla="*/ 4481699 h 6858000"/>
              <a:gd name="connsiteX67" fmla="*/ 974975 w 2422397"/>
              <a:gd name="connsiteY67" fmla="*/ 4433921 h 6858000"/>
              <a:gd name="connsiteX68" fmla="*/ 1011638 w 2422397"/>
              <a:gd name="connsiteY68" fmla="*/ 4352312 h 6858000"/>
              <a:gd name="connsiteX69" fmla="*/ 1049579 w 2422397"/>
              <a:gd name="connsiteY69" fmla="*/ 4237953 h 6858000"/>
              <a:gd name="connsiteX70" fmla="*/ 1041314 w 2422397"/>
              <a:gd name="connsiteY70" fmla="*/ 4139706 h 6858000"/>
              <a:gd name="connsiteX71" fmla="*/ 1049328 w 2422397"/>
              <a:gd name="connsiteY71" fmla="*/ 4134671 h 6858000"/>
              <a:gd name="connsiteX72" fmla="*/ 1061133 w 2422397"/>
              <a:gd name="connsiteY72" fmla="*/ 4074160 h 6858000"/>
              <a:gd name="connsiteX73" fmla="*/ 1059121 w 2422397"/>
              <a:gd name="connsiteY73" fmla="*/ 3844497 h 6858000"/>
              <a:gd name="connsiteX74" fmla="*/ 1083386 w 2422397"/>
              <a:gd name="connsiteY74" fmla="*/ 3726730 h 6858000"/>
              <a:gd name="connsiteX75" fmla="*/ 1098990 w 2422397"/>
              <a:gd name="connsiteY75" fmla="*/ 3687782 h 6858000"/>
              <a:gd name="connsiteX76" fmla="*/ 1124701 w 2422397"/>
              <a:gd name="connsiteY76" fmla="*/ 3622348 h 6858000"/>
              <a:gd name="connsiteX77" fmla="*/ 1161137 w 2422397"/>
              <a:gd name="connsiteY77" fmla="*/ 3580464 h 6858000"/>
              <a:gd name="connsiteX78" fmla="*/ 1175812 w 2422397"/>
              <a:gd name="connsiteY78" fmla="*/ 3522969 h 6858000"/>
              <a:gd name="connsiteX79" fmla="*/ 1156951 w 2422397"/>
              <a:gd name="connsiteY79" fmla="*/ 3500538 h 6858000"/>
              <a:gd name="connsiteX80" fmla="*/ 1179877 w 2422397"/>
              <a:gd name="connsiteY80" fmla="*/ 3441984 h 6858000"/>
              <a:gd name="connsiteX81" fmla="*/ 1217096 w 2422397"/>
              <a:gd name="connsiteY81" fmla="*/ 3354156 h 6858000"/>
              <a:gd name="connsiteX82" fmla="*/ 1232811 w 2422397"/>
              <a:gd name="connsiteY82" fmla="*/ 3301153 h 6858000"/>
              <a:gd name="connsiteX83" fmla="*/ 1281985 w 2422397"/>
              <a:gd name="connsiteY83" fmla="*/ 3158933 h 6858000"/>
              <a:gd name="connsiteX84" fmla="*/ 1335997 w 2422397"/>
              <a:gd name="connsiteY84" fmla="*/ 3018423 h 6858000"/>
              <a:gd name="connsiteX85" fmla="*/ 1394864 w 2422397"/>
              <a:gd name="connsiteY85" fmla="*/ 2946152 h 6858000"/>
              <a:gd name="connsiteX86" fmla="*/ 1436360 w 2422397"/>
              <a:gd name="connsiteY86" fmla="*/ 2829469 h 6858000"/>
              <a:gd name="connsiteX87" fmla="*/ 1447242 w 2422397"/>
              <a:gd name="connsiteY87" fmla="*/ 2811546 h 6858000"/>
              <a:gd name="connsiteX88" fmla="*/ 1449881 w 2422397"/>
              <a:gd name="connsiteY88" fmla="*/ 2781535 h 6858000"/>
              <a:gd name="connsiteX89" fmla="*/ 1459218 w 2422397"/>
              <a:gd name="connsiteY89" fmla="*/ 2660724 h 6858000"/>
              <a:gd name="connsiteX90" fmla="*/ 1455455 w 2422397"/>
              <a:gd name="connsiteY90" fmla="*/ 2560980 h 6858000"/>
              <a:gd name="connsiteX91" fmla="*/ 1497362 w 2422397"/>
              <a:gd name="connsiteY91" fmla="*/ 2456303 h 6858000"/>
              <a:gd name="connsiteX92" fmla="*/ 1507343 w 2422397"/>
              <a:gd name="connsiteY92" fmla="*/ 2385923 h 6858000"/>
              <a:gd name="connsiteX93" fmla="*/ 1499931 w 2422397"/>
              <a:gd name="connsiteY93" fmla="*/ 2260635 h 6858000"/>
              <a:gd name="connsiteX94" fmla="*/ 1582995 w 2422397"/>
              <a:gd name="connsiteY94" fmla="*/ 2133393 h 6858000"/>
              <a:gd name="connsiteX95" fmla="*/ 1580647 w 2422397"/>
              <a:gd name="connsiteY95" fmla="*/ 2069584 h 6858000"/>
              <a:gd name="connsiteX96" fmla="*/ 1569289 w 2422397"/>
              <a:gd name="connsiteY96" fmla="*/ 2032263 h 6858000"/>
              <a:gd name="connsiteX97" fmla="*/ 1571917 w 2422397"/>
              <a:gd name="connsiteY97" fmla="*/ 1903700 h 6858000"/>
              <a:gd name="connsiteX98" fmla="*/ 1564944 w 2422397"/>
              <a:gd name="connsiteY98" fmla="*/ 1821321 h 6858000"/>
              <a:gd name="connsiteX99" fmla="*/ 1579022 w 2422397"/>
              <a:gd name="connsiteY99" fmla="*/ 1718757 h 6858000"/>
              <a:gd name="connsiteX100" fmla="*/ 1590196 w 2422397"/>
              <a:gd name="connsiteY100" fmla="*/ 1595914 h 6858000"/>
              <a:gd name="connsiteX101" fmla="*/ 1624363 w 2422397"/>
              <a:gd name="connsiteY101" fmla="*/ 1502483 h 6858000"/>
              <a:gd name="connsiteX102" fmla="*/ 1631539 w 2422397"/>
              <a:gd name="connsiteY102" fmla="*/ 1431520 h 6858000"/>
              <a:gd name="connsiteX103" fmla="*/ 1646296 w 2422397"/>
              <a:gd name="connsiteY103" fmla="*/ 1333057 h 6858000"/>
              <a:gd name="connsiteX104" fmla="*/ 1659787 w 2422397"/>
              <a:gd name="connsiteY104" fmla="*/ 1197540 h 6858000"/>
              <a:gd name="connsiteX105" fmla="*/ 1706993 w 2422397"/>
              <a:gd name="connsiteY105" fmla="*/ 1104797 h 6858000"/>
              <a:gd name="connsiteX106" fmla="*/ 1777273 w 2422397"/>
              <a:gd name="connsiteY106" fmla="*/ 916268 h 6858000"/>
              <a:gd name="connsiteX107" fmla="*/ 1859912 w 2422397"/>
              <a:gd name="connsiteY107" fmla="*/ 775598 h 6858000"/>
              <a:gd name="connsiteX108" fmla="*/ 1911831 w 2422397"/>
              <a:gd name="connsiteY108" fmla="*/ 696577 h 6858000"/>
              <a:gd name="connsiteX109" fmla="*/ 1942209 w 2422397"/>
              <a:gd name="connsiteY109" fmla="*/ 575807 h 6858000"/>
              <a:gd name="connsiteX110" fmla="*/ 1951374 w 2422397"/>
              <a:gd name="connsiteY110" fmla="*/ 556682 h 6858000"/>
              <a:gd name="connsiteX111" fmla="*/ 1951170 w 2422397"/>
              <a:gd name="connsiteY111" fmla="*/ 526639 h 6858000"/>
              <a:gd name="connsiteX112" fmla="*/ 1949059 w 2422397"/>
              <a:gd name="connsiteY112" fmla="*/ 405872 h 6858000"/>
              <a:gd name="connsiteX113" fmla="*/ 1935866 w 2422397"/>
              <a:gd name="connsiteY113" fmla="*/ 307622 h 6858000"/>
              <a:gd name="connsiteX114" fmla="*/ 1967790 w 2422397"/>
              <a:gd name="connsiteY114" fmla="*/ 198682 h 6858000"/>
              <a:gd name="connsiteX115" fmla="*/ 1971093 w 2422397"/>
              <a:gd name="connsiteY115" fmla="*/ 127747 h 6858000"/>
              <a:gd name="connsiteX116" fmla="*/ 1951841 w 2422397"/>
              <a:gd name="connsiteY116" fmla="*/ 4678 h 6858000"/>
              <a:gd name="connsiteX117" fmla="*/ 1953649 w 2422397"/>
              <a:gd name="connsiteY117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411681 w 2422397"/>
              <a:gd name="connsiteY15" fmla="*/ 6232635 h 6858000"/>
              <a:gd name="connsiteX16" fmla="*/ 466639 w 2422397"/>
              <a:gd name="connsiteY16" fmla="*/ 6218313 h 6858000"/>
              <a:gd name="connsiteX17" fmla="*/ 470822 w 2422397"/>
              <a:gd name="connsiteY17" fmla="*/ 6213220 h 6858000"/>
              <a:gd name="connsiteX18" fmla="*/ 476871 w 2422397"/>
              <a:gd name="connsiteY18" fmla="*/ 6192715 h 6858000"/>
              <a:gd name="connsiteX19" fmla="*/ 478259 w 2422397"/>
              <a:gd name="connsiteY19" fmla="*/ 6183918 h 6858000"/>
              <a:gd name="connsiteX20" fmla="*/ 482177 w 2422397"/>
              <a:gd name="connsiteY20" fmla="*/ 6173358 h 6858000"/>
              <a:gd name="connsiteX21" fmla="*/ 482556 w 2422397"/>
              <a:gd name="connsiteY21" fmla="*/ 6173443 h 6858000"/>
              <a:gd name="connsiteX22" fmla="*/ 485673 w 2422397"/>
              <a:gd name="connsiteY22" fmla="*/ 6162875 h 6858000"/>
              <a:gd name="connsiteX23" fmla="*/ 497360 w 2422397"/>
              <a:gd name="connsiteY23" fmla="*/ 6106789 h 6858000"/>
              <a:gd name="connsiteX24" fmla="*/ 547843 w 2422397"/>
              <a:gd name="connsiteY24" fmla="*/ 6075666 h 6858000"/>
              <a:gd name="connsiteX25" fmla="*/ 562259 w 2422397"/>
              <a:gd name="connsiteY25" fmla="*/ 6054865 h 6858000"/>
              <a:gd name="connsiteX26" fmla="*/ 571463 w 2422397"/>
              <a:gd name="connsiteY26" fmla="*/ 6045606 h 6858000"/>
              <a:gd name="connsiteX27" fmla="*/ 573012 w 2422397"/>
              <a:gd name="connsiteY27" fmla="*/ 6046223 h 6858000"/>
              <a:gd name="connsiteX28" fmla="*/ 584071 w 2422397"/>
              <a:gd name="connsiteY28" fmla="*/ 5992286 h 6858000"/>
              <a:gd name="connsiteX29" fmla="*/ 587812 w 2422397"/>
              <a:gd name="connsiteY29" fmla="*/ 5987907 h 6858000"/>
              <a:gd name="connsiteX30" fmla="*/ 592115 w 2422397"/>
              <a:gd name="connsiteY30" fmla="*/ 5949187 h 6858000"/>
              <a:gd name="connsiteX31" fmla="*/ 595889 w 2422397"/>
              <a:gd name="connsiteY31" fmla="*/ 5931081 h 6858000"/>
              <a:gd name="connsiteX32" fmla="*/ 593758 w 2422397"/>
              <a:gd name="connsiteY32" fmla="*/ 5922047 h 6858000"/>
              <a:gd name="connsiteX33" fmla="*/ 600949 w 2422397"/>
              <a:gd name="connsiteY33" fmla="*/ 5897316 h 6858000"/>
              <a:gd name="connsiteX34" fmla="*/ 602981 w 2422397"/>
              <a:gd name="connsiteY34" fmla="*/ 5895955 h 6858000"/>
              <a:gd name="connsiteX35" fmla="*/ 604430 w 2422397"/>
              <a:gd name="connsiteY35" fmla="*/ 5870052 h 6858000"/>
              <a:gd name="connsiteX36" fmla="*/ 600218 w 2422397"/>
              <a:gd name="connsiteY36" fmla="*/ 5841702 h 6858000"/>
              <a:gd name="connsiteX37" fmla="*/ 678370 w 2422397"/>
              <a:gd name="connsiteY37" fmla="*/ 5652188 h 6858000"/>
              <a:gd name="connsiteX38" fmla="*/ 698667 w 2422397"/>
              <a:gd name="connsiteY38" fmla="*/ 5430788 h 6858000"/>
              <a:gd name="connsiteX39" fmla="*/ 723657 w 2422397"/>
              <a:gd name="connsiteY39" fmla="*/ 5356170 h 6858000"/>
              <a:gd name="connsiteX40" fmla="*/ 723661 w 2422397"/>
              <a:gd name="connsiteY40" fmla="*/ 5356076 h 6858000"/>
              <a:gd name="connsiteX41" fmla="*/ 720651 w 2422397"/>
              <a:gd name="connsiteY41" fmla="*/ 5331990 h 6858000"/>
              <a:gd name="connsiteX42" fmla="*/ 725358 w 2422397"/>
              <a:gd name="connsiteY42" fmla="*/ 5309193 h 6858000"/>
              <a:gd name="connsiteX43" fmla="*/ 726926 w 2422397"/>
              <a:gd name="connsiteY43" fmla="*/ 5311182 h 6858000"/>
              <a:gd name="connsiteX44" fmla="*/ 727761 w 2422397"/>
              <a:gd name="connsiteY44" fmla="*/ 5304702 h 6858000"/>
              <a:gd name="connsiteX45" fmla="*/ 732974 w 2422397"/>
              <a:gd name="connsiteY45" fmla="*/ 5303522 h 6858000"/>
              <a:gd name="connsiteX46" fmla="*/ 740184 w 2422397"/>
              <a:gd name="connsiteY46" fmla="*/ 5323549 h 6858000"/>
              <a:gd name="connsiteX47" fmla="*/ 744025 w 2422397"/>
              <a:gd name="connsiteY47" fmla="*/ 5308392 h 6858000"/>
              <a:gd name="connsiteX48" fmla="*/ 778119 w 2422397"/>
              <a:gd name="connsiteY48" fmla="*/ 5302536 h 6858000"/>
              <a:gd name="connsiteX49" fmla="*/ 821529 w 2422397"/>
              <a:gd name="connsiteY49" fmla="*/ 5012929 h 6858000"/>
              <a:gd name="connsiteX50" fmla="*/ 846340 w 2422397"/>
              <a:gd name="connsiteY50" fmla="*/ 4944976 h 6858000"/>
              <a:gd name="connsiteX51" fmla="*/ 840157 w 2422397"/>
              <a:gd name="connsiteY51" fmla="*/ 4872869 h 6858000"/>
              <a:gd name="connsiteX52" fmla="*/ 855718 w 2422397"/>
              <a:gd name="connsiteY52" fmla="*/ 4850916 h 6858000"/>
              <a:gd name="connsiteX53" fmla="*/ 858709 w 2422397"/>
              <a:gd name="connsiteY53" fmla="*/ 4847264 h 6858000"/>
              <a:gd name="connsiteX54" fmla="*/ 863990 w 2422397"/>
              <a:gd name="connsiteY54" fmla="*/ 4829718 h 6858000"/>
              <a:gd name="connsiteX55" fmla="*/ 873842 w 2422397"/>
              <a:gd name="connsiteY55" fmla="*/ 4828439 h 6858000"/>
              <a:gd name="connsiteX56" fmla="*/ 887779 w 2422397"/>
              <a:gd name="connsiteY56" fmla="*/ 4804655 h 6858000"/>
              <a:gd name="connsiteX57" fmla="*/ 893894 w 2422397"/>
              <a:gd name="connsiteY57" fmla="*/ 4777060 h 6858000"/>
              <a:gd name="connsiteX58" fmla="*/ 883546 w 2422397"/>
              <a:gd name="connsiteY58" fmla="*/ 4777089 h 6858000"/>
              <a:gd name="connsiteX59" fmla="*/ 883812 w 2422397"/>
              <a:gd name="connsiteY59" fmla="*/ 4774559 h 6858000"/>
              <a:gd name="connsiteX60" fmla="*/ 903401 w 2422397"/>
              <a:gd name="connsiteY60" fmla="*/ 4679442 h 6858000"/>
              <a:gd name="connsiteX61" fmla="*/ 916253 w 2422397"/>
              <a:gd name="connsiteY61" fmla="*/ 4651970 h 6858000"/>
              <a:gd name="connsiteX62" fmla="*/ 922608 w 2422397"/>
              <a:gd name="connsiteY62" fmla="*/ 4649785 h 6858000"/>
              <a:gd name="connsiteX63" fmla="*/ 924139 w 2422397"/>
              <a:gd name="connsiteY63" fmla="*/ 4631605 h 6858000"/>
              <a:gd name="connsiteX64" fmla="*/ 920872 w 2422397"/>
              <a:gd name="connsiteY64" fmla="*/ 4609075 h 6858000"/>
              <a:gd name="connsiteX65" fmla="*/ 941607 w 2422397"/>
              <a:gd name="connsiteY65" fmla="*/ 4514226 h 6858000"/>
              <a:gd name="connsiteX66" fmla="*/ 957889 w 2422397"/>
              <a:gd name="connsiteY66" fmla="*/ 4481699 h 6858000"/>
              <a:gd name="connsiteX67" fmla="*/ 974975 w 2422397"/>
              <a:gd name="connsiteY67" fmla="*/ 4433921 h 6858000"/>
              <a:gd name="connsiteX68" fmla="*/ 1011638 w 2422397"/>
              <a:gd name="connsiteY68" fmla="*/ 4352312 h 6858000"/>
              <a:gd name="connsiteX69" fmla="*/ 1049579 w 2422397"/>
              <a:gd name="connsiteY69" fmla="*/ 4237953 h 6858000"/>
              <a:gd name="connsiteX70" fmla="*/ 1041314 w 2422397"/>
              <a:gd name="connsiteY70" fmla="*/ 4139706 h 6858000"/>
              <a:gd name="connsiteX71" fmla="*/ 1049328 w 2422397"/>
              <a:gd name="connsiteY71" fmla="*/ 4134671 h 6858000"/>
              <a:gd name="connsiteX72" fmla="*/ 1061133 w 2422397"/>
              <a:gd name="connsiteY72" fmla="*/ 4074160 h 6858000"/>
              <a:gd name="connsiteX73" fmla="*/ 1059121 w 2422397"/>
              <a:gd name="connsiteY73" fmla="*/ 3844497 h 6858000"/>
              <a:gd name="connsiteX74" fmla="*/ 1083386 w 2422397"/>
              <a:gd name="connsiteY74" fmla="*/ 3726730 h 6858000"/>
              <a:gd name="connsiteX75" fmla="*/ 1098990 w 2422397"/>
              <a:gd name="connsiteY75" fmla="*/ 3687782 h 6858000"/>
              <a:gd name="connsiteX76" fmla="*/ 1124701 w 2422397"/>
              <a:gd name="connsiteY76" fmla="*/ 3622348 h 6858000"/>
              <a:gd name="connsiteX77" fmla="*/ 1161137 w 2422397"/>
              <a:gd name="connsiteY77" fmla="*/ 3580464 h 6858000"/>
              <a:gd name="connsiteX78" fmla="*/ 1175812 w 2422397"/>
              <a:gd name="connsiteY78" fmla="*/ 3522969 h 6858000"/>
              <a:gd name="connsiteX79" fmla="*/ 1156951 w 2422397"/>
              <a:gd name="connsiteY79" fmla="*/ 3500538 h 6858000"/>
              <a:gd name="connsiteX80" fmla="*/ 1179877 w 2422397"/>
              <a:gd name="connsiteY80" fmla="*/ 3441984 h 6858000"/>
              <a:gd name="connsiteX81" fmla="*/ 1217096 w 2422397"/>
              <a:gd name="connsiteY81" fmla="*/ 3354156 h 6858000"/>
              <a:gd name="connsiteX82" fmla="*/ 1232811 w 2422397"/>
              <a:gd name="connsiteY82" fmla="*/ 3301153 h 6858000"/>
              <a:gd name="connsiteX83" fmla="*/ 1281985 w 2422397"/>
              <a:gd name="connsiteY83" fmla="*/ 3158933 h 6858000"/>
              <a:gd name="connsiteX84" fmla="*/ 1335997 w 2422397"/>
              <a:gd name="connsiteY84" fmla="*/ 3018423 h 6858000"/>
              <a:gd name="connsiteX85" fmla="*/ 1394864 w 2422397"/>
              <a:gd name="connsiteY85" fmla="*/ 2946152 h 6858000"/>
              <a:gd name="connsiteX86" fmla="*/ 1436360 w 2422397"/>
              <a:gd name="connsiteY86" fmla="*/ 2829469 h 6858000"/>
              <a:gd name="connsiteX87" fmla="*/ 1447242 w 2422397"/>
              <a:gd name="connsiteY87" fmla="*/ 2811546 h 6858000"/>
              <a:gd name="connsiteX88" fmla="*/ 1449881 w 2422397"/>
              <a:gd name="connsiteY88" fmla="*/ 2781535 h 6858000"/>
              <a:gd name="connsiteX89" fmla="*/ 1459218 w 2422397"/>
              <a:gd name="connsiteY89" fmla="*/ 2660724 h 6858000"/>
              <a:gd name="connsiteX90" fmla="*/ 1455455 w 2422397"/>
              <a:gd name="connsiteY90" fmla="*/ 2560980 h 6858000"/>
              <a:gd name="connsiteX91" fmla="*/ 1497362 w 2422397"/>
              <a:gd name="connsiteY91" fmla="*/ 2456303 h 6858000"/>
              <a:gd name="connsiteX92" fmla="*/ 1507343 w 2422397"/>
              <a:gd name="connsiteY92" fmla="*/ 2385923 h 6858000"/>
              <a:gd name="connsiteX93" fmla="*/ 1499931 w 2422397"/>
              <a:gd name="connsiteY93" fmla="*/ 2260635 h 6858000"/>
              <a:gd name="connsiteX94" fmla="*/ 1582995 w 2422397"/>
              <a:gd name="connsiteY94" fmla="*/ 2133393 h 6858000"/>
              <a:gd name="connsiteX95" fmla="*/ 1580647 w 2422397"/>
              <a:gd name="connsiteY95" fmla="*/ 2069584 h 6858000"/>
              <a:gd name="connsiteX96" fmla="*/ 1569289 w 2422397"/>
              <a:gd name="connsiteY96" fmla="*/ 2032263 h 6858000"/>
              <a:gd name="connsiteX97" fmla="*/ 1571917 w 2422397"/>
              <a:gd name="connsiteY97" fmla="*/ 1903700 h 6858000"/>
              <a:gd name="connsiteX98" fmla="*/ 1564944 w 2422397"/>
              <a:gd name="connsiteY98" fmla="*/ 1821321 h 6858000"/>
              <a:gd name="connsiteX99" fmla="*/ 1579022 w 2422397"/>
              <a:gd name="connsiteY99" fmla="*/ 1718757 h 6858000"/>
              <a:gd name="connsiteX100" fmla="*/ 1590196 w 2422397"/>
              <a:gd name="connsiteY100" fmla="*/ 1595914 h 6858000"/>
              <a:gd name="connsiteX101" fmla="*/ 1624363 w 2422397"/>
              <a:gd name="connsiteY101" fmla="*/ 1502483 h 6858000"/>
              <a:gd name="connsiteX102" fmla="*/ 1631539 w 2422397"/>
              <a:gd name="connsiteY102" fmla="*/ 1431520 h 6858000"/>
              <a:gd name="connsiteX103" fmla="*/ 1646296 w 2422397"/>
              <a:gd name="connsiteY103" fmla="*/ 1333057 h 6858000"/>
              <a:gd name="connsiteX104" fmla="*/ 1659787 w 2422397"/>
              <a:gd name="connsiteY104" fmla="*/ 1197540 h 6858000"/>
              <a:gd name="connsiteX105" fmla="*/ 1706993 w 2422397"/>
              <a:gd name="connsiteY105" fmla="*/ 1104797 h 6858000"/>
              <a:gd name="connsiteX106" fmla="*/ 1777273 w 2422397"/>
              <a:gd name="connsiteY106" fmla="*/ 916268 h 6858000"/>
              <a:gd name="connsiteX107" fmla="*/ 1850836 w 2422397"/>
              <a:gd name="connsiteY107" fmla="*/ 802826 h 6858000"/>
              <a:gd name="connsiteX108" fmla="*/ 1911831 w 2422397"/>
              <a:gd name="connsiteY108" fmla="*/ 696577 h 6858000"/>
              <a:gd name="connsiteX109" fmla="*/ 1942209 w 2422397"/>
              <a:gd name="connsiteY109" fmla="*/ 575807 h 6858000"/>
              <a:gd name="connsiteX110" fmla="*/ 1951374 w 2422397"/>
              <a:gd name="connsiteY110" fmla="*/ 556682 h 6858000"/>
              <a:gd name="connsiteX111" fmla="*/ 1951170 w 2422397"/>
              <a:gd name="connsiteY111" fmla="*/ 526639 h 6858000"/>
              <a:gd name="connsiteX112" fmla="*/ 1949059 w 2422397"/>
              <a:gd name="connsiteY112" fmla="*/ 405872 h 6858000"/>
              <a:gd name="connsiteX113" fmla="*/ 1935866 w 2422397"/>
              <a:gd name="connsiteY113" fmla="*/ 307622 h 6858000"/>
              <a:gd name="connsiteX114" fmla="*/ 1967790 w 2422397"/>
              <a:gd name="connsiteY114" fmla="*/ 198682 h 6858000"/>
              <a:gd name="connsiteX115" fmla="*/ 1971093 w 2422397"/>
              <a:gd name="connsiteY115" fmla="*/ 127747 h 6858000"/>
              <a:gd name="connsiteX116" fmla="*/ 1951841 w 2422397"/>
              <a:gd name="connsiteY116" fmla="*/ 4678 h 6858000"/>
              <a:gd name="connsiteX117" fmla="*/ 1953649 w 2422397"/>
              <a:gd name="connsiteY117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411681 w 2422397"/>
              <a:gd name="connsiteY15" fmla="*/ 6232635 h 6858000"/>
              <a:gd name="connsiteX16" fmla="*/ 466639 w 2422397"/>
              <a:gd name="connsiteY16" fmla="*/ 6218313 h 6858000"/>
              <a:gd name="connsiteX17" fmla="*/ 470822 w 2422397"/>
              <a:gd name="connsiteY17" fmla="*/ 6213220 h 6858000"/>
              <a:gd name="connsiteX18" fmla="*/ 476871 w 2422397"/>
              <a:gd name="connsiteY18" fmla="*/ 6192715 h 6858000"/>
              <a:gd name="connsiteX19" fmla="*/ 478259 w 2422397"/>
              <a:gd name="connsiteY19" fmla="*/ 6183918 h 6858000"/>
              <a:gd name="connsiteX20" fmla="*/ 482177 w 2422397"/>
              <a:gd name="connsiteY20" fmla="*/ 6173358 h 6858000"/>
              <a:gd name="connsiteX21" fmla="*/ 482556 w 2422397"/>
              <a:gd name="connsiteY21" fmla="*/ 6173443 h 6858000"/>
              <a:gd name="connsiteX22" fmla="*/ 485673 w 2422397"/>
              <a:gd name="connsiteY22" fmla="*/ 6162875 h 6858000"/>
              <a:gd name="connsiteX23" fmla="*/ 497360 w 2422397"/>
              <a:gd name="connsiteY23" fmla="*/ 6106789 h 6858000"/>
              <a:gd name="connsiteX24" fmla="*/ 547843 w 2422397"/>
              <a:gd name="connsiteY24" fmla="*/ 6075666 h 6858000"/>
              <a:gd name="connsiteX25" fmla="*/ 562259 w 2422397"/>
              <a:gd name="connsiteY25" fmla="*/ 6054865 h 6858000"/>
              <a:gd name="connsiteX26" fmla="*/ 571463 w 2422397"/>
              <a:gd name="connsiteY26" fmla="*/ 6045606 h 6858000"/>
              <a:gd name="connsiteX27" fmla="*/ 573012 w 2422397"/>
              <a:gd name="connsiteY27" fmla="*/ 6046223 h 6858000"/>
              <a:gd name="connsiteX28" fmla="*/ 584071 w 2422397"/>
              <a:gd name="connsiteY28" fmla="*/ 5992286 h 6858000"/>
              <a:gd name="connsiteX29" fmla="*/ 587812 w 2422397"/>
              <a:gd name="connsiteY29" fmla="*/ 5987907 h 6858000"/>
              <a:gd name="connsiteX30" fmla="*/ 592115 w 2422397"/>
              <a:gd name="connsiteY30" fmla="*/ 5949187 h 6858000"/>
              <a:gd name="connsiteX31" fmla="*/ 595889 w 2422397"/>
              <a:gd name="connsiteY31" fmla="*/ 5931081 h 6858000"/>
              <a:gd name="connsiteX32" fmla="*/ 593758 w 2422397"/>
              <a:gd name="connsiteY32" fmla="*/ 5922047 h 6858000"/>
              <a:gd name="connsiteX33" fmla="*/ 600949 w 2422397"/>
              <a:gd name="connsiteY33" fmla="*/ 5897316 h 6858000"/>
              <a:gd name="connsiteX34" fmla="*/ 602981 w 2422397"/>
              <a:gd name="connsiteY34" fmla="*/ 5895955 h 6858000"/>
              <a:gd name="connsiteX35" fmla="*/ 604430 w 2422397"/>
              <a:gd name="connsiteY35" fmla="*/ 5870052 h 6858000"/>
              <a:gd name="connsiteX36" fmla="*/ 600218 w 2422397"/>
              <a:gd name="connsiteY36" fmla="*/ 5841702 h 6858000"/>
              <a:gd name="connsiteX37" fmla="*/ 678370 w 2422397"/>
              <a:gd name="connsiteY37" fmla="*/ 5652188 h 6858000"/>
              <a:gd name="connsiteX38" fmla="*/ 694129 w 2422397"/>
              <a:gd name="connsiteY38" fmla="*/ 5471630 h 6858000"/>
              <a:gd name="connsiteX39" fmla="*/ 723657 w 2422397"/>
              <a:gd name="connsiteY39" fmla="*/ 5356170 h 6858000"/>
              <a:gd name="connsiteX40" fmla="*/ 723661 w 2422397"/>
              <a:gd name="connsiteY40" fmla="*/ 5356076 h 6858000"/>
              <a:gd name="connsiteX41" fmla="*/ 720651 w 2422397"/>
              <a:gd name="connsiteY41" fmla="*/ 5331990 h 6858000"/>
              <a:gd name="connsiteX42" fmla="*/ 725358 w 2422397"/>
              <a:gd name="connsiteY42" fmla="*/ 5309193 h 6858000"/>
              <a:gd name="connsiteX43" fmla="*/ 726926 w 2422397"/>
              <a:gd name="connsiteY43" fmla="*/ 5311182 h 6858000"/>
              <a:gd name="connsiteX44" fmla="*/ 727761 w 2422397"/>
              <a:gd name="connsiteY44" fmla="*/ 5304702 h 6858000"/>
              <a:gd name="connsiteX45" fmla="*/ 732974 w 2422397"/>
              <a:gd name="connsiteY45" fmla="*/ 5303522 h 6858000"/>
              <a:gd name="connsiteX46" fmla="*/ 740184 w 2422397"/>
              <a:gd name="connsiteY46" fmla="*/ 5323549 h 6858000"/>
              <a:gd name="connsiteX47" fmla="*/ 744025 w 2422397"/>
              <a:gd name="connsiteY47" fmla="*/ 5308392 h 6858000"/>
              <a:gd name="connsiteX48" fmla="*/ 778119 w 2422397"/>
              <a:gd name="connsiteY48" fmla="*/ 5302536 h 6858000"/>
              <a:gd name="connsiteX49" fmla="*/ 821529 w 2422397"/>
              <a:gd name="connsiteY49" fmla="*/ 5012929 h 6858000"/>
              <a:gd name="connsiteX50" fmla="*/ 846340 w 2422397"/>
              <a:gd name="connsiteY50" fmla="*/ 4944976 h 6858000"/>
              <a:gd name="connsiteX51" fmla="*/ 840157 w 2422397"/>
              <a:gd name="connsiteY51" fmla="*/ 4872869 h 6858000"/>
              <a:gd name="connsiteX52" fmla="*/ 855718 w 2422397"/>
              <a:gd name="connsiteY52" fmla="*/ 4850916 h 6858000"/>
              <a:gd name="connsiteX53" fmla="*/ 858709 w 2422397"/>
              <a:gd name="connsiteY53" fmla="*/ 4847264 h 6858000"/>
              <a:gd name="connsiteX54" fmla="*/ 863990 w 2422397"/>
              <a:gd name="connsiteY54" fmla="*/ 4829718 h 6858000"/>
              <a:gd name="connsiteX55" fmla="*/ 873842 w 2422397"/>
              <a:gd name="connsiteY55" fmla="*/ 4828439 h 6858000"/>
              <a:gd name="connsiteX56" fmla="*/ 887779 w 2422397"/>
              <a:gd name="connsiteY56" fmla="*/ 4804655 h 6858000"/>
              <a:gd name="connsiteX57" fmla="*/ 893894 w 2422397"/>
              <a:gd name="connsiteY57" fmla="*/ 4777060 h 6858000"/>
              <a:gd name="connsiteX58" fmla="*/ 883546 w 2422397"/>
              <a:gd name="connsiteY58" fmla="*/ 4777089 h 6858000"/>
              <a:gd name="connsiteX59" fmla="*/ 883812 w 2422397"/>
              <a:gd name="connsiteY59" fmla="*/ 4774559 h 6858000"/>
              <a:gd name="connsiteX60" fmla="*/ 903401 w 2422397"/>
              <a:gd name="connsiteY60" fmla="*/ 4679442 h 6858000"/>
              <a:gd name="connsiteX61" fmla="*/ 916253 w 2422397"/>
              <a:gd name="connsiteY61" fmla="*/ 4651970 h 6858000"/>
              <a:gd name="connsiteX62" fmla="*/ 922608 w 2422397"/>
              <a:gd name="connsiteY62" fmla="*/ 4649785 h 6858000"/>
              <a:gd name="connsiteX63" fmla="*/ 924139 w 2422397"/>
              <a:gd name="connsiteY63" fmla="*/ 4631605 h 6858000"/>
              <a:gd name="connsiteX64" fmla="*/ 920872 w 2422397"/>
              <a:gd name="connsiteY64" fmla="*/ 4609075 h 6858000"/>
              <a:gd name="connsiteX65" fmla="*/ 941607 w 2422397"/>
              <a:gd name="connsiteY65" fmla="*/ 4514226 h 6858000"/>
              <a:gd name="connsiteX66" fmla="*/ 957889 w 2422397"/>
              <a:gd name="connsiteY66" fmla="*/ 4481699 h 6858000"/>
              <a:gd name="connsiteX67" fmla="*/ 974975 w 2422397"/>
              <a:gd name="connsiteY67" fmla="*/ 4433921 h 6858000"/>
              <a:gd name="connsiteX68" fmla="*/ 1011638 w 2422397"/>
              <a:gd name="connsiteY68" fmla="*/ 4352312 h 6858000"/>
              <a:gd name="connsiteX69" fmla="*/ 1049579 w 2422397"/>
              <a:gd name="connsiteY69" fmla="*/ 4237953 h 6858000"/>
              <a:gd name="connsiteX70" fmla="*/ 1041314 w 2422397"/>
              <a:gd name="connsiteY70" fmla="*/ 4139706 h 6858000"/>
              <a:gd name="connsiteX71" fmla="*/ 1049328 w 2422397"/>
              <a:gd name="connsiteY71" fmla="*/ 4134671 h 6858000"/>
              <a:gd name="connsiteX72" fmla="*/ 1061133 w 2422397"/>
              <a:gd name="connsiteY72" fmla="*/ 4074160 h 6858000"/>
              <a:gd name="connsiteX73" fmla="*/ 1059121 w 2422397"/>
              <a:gd name="connsiteY73" fmla="*/ 3844497 h 6858000"/>
              <a:gd name="connsiteX74" fmla="*/ 1083386 w 2422397"/>
              <a:gd name="connsiteY74" fmla="*/ 3726730 h 6858000"/>
              <a:gd name="connsiteX75" fmla="*/ 1098990 w 2422397"/>
              <a:gd name="connsiteY75" fmla="*/ 3687782 h 6858000"/>
              <a:gd name="connsiteX76" fmla="*/ 1124701 w 2422397"/>
              <a:gd name="connsiteY76" fmla="*/ 3622348 h 6858000"/>
              <a:gd name="connsiteX77" fmla="*/ 1161137 w 2422397"/>
              <a:gd name="connsiteY77" fmla="*/ 3580464 h 6858000"/>
              <a:gd name="connsiteX78" fmla="*/ 1175812 w 2422397"/>
              <a:gd name="connsiteY78" fmla="*/ 3522969 h 6858000"/>
              <a:gd name="connsiteX79" fmla="*/ 1156951 w 2422397"/>
              <a:gd name="connsiteY79" fmla="*/ 3500538 h 6858000"/>
              <a:gd name="connsiteX80" fmla="*/ 1179877 w 2422397"/>
              <a:gd name="connsiteY80" fmla="*/ 3441984 h 6858000"/>
              <a:gd name="connsiteX81" fmla="*/ 1217096 w 2422397"/>
              <a:gd name="connsiteY81" fmla="*/ 3354156 h 6858000"/>
              <a:gd name="connsiteX82" fmla="*/ 1232811 w 2422397"/>
              <a:gd name="connsiteY82" fmla="*/ 3301153 h 6858000"/>
              <a:gd name="connsiteX83" fmla="*/ 1281985 w 2422397"/>
              <a:gd name="connsiteY83" fmla="*/ 3158933 h 6858000"/>
              <a:gd name="connsiteX84" fmla="*/ 1335997 w 2422397"/>
              <a:gd name="connsiteY84" fmla="*/ 3018423 h 6858000"/>
              <a:gd name="connsiteX85" fmla="*/ 1394864 w 2422397"/>
              <a:gd name="connsiteY85" fmla="*/ 2946152 h 6858000"/>
              <a:gd name="connsiteX86" fmla="*/ 1436360 w 2422397"/>
              <a:gd name="connsiteY86" fmla="*/ 2829469 h 6858000"/>
              <a:gd name="connsiteX87" fmla="*/ 1447242 w 2422397"/>
              <a:gd name="connsiteY87" fmla="*/ 2811546 h 6858000"/>
              <a:gd name="connsiteX88" fmla="*/ 1449881 w 2422397"/>
              <a:gd name="connsiteY88" fmla="*/ 2781535 h 6858000"/>
              <a:gd name="connsiteX89" fmla="*/ 1459218 w 2422397"/>
              <a:gd name="connsiteY89" fmla="*/ 2660724 h 6858000"/>
              <a:gd name="connsiteX90" fmla="*/ 1455455 w 2422397"/>
              <a:gd name="connsiteY90" fmla="*/ 2560980 h 6858000"/>
              <a:gd name="connsiteX91" fmla="*/ 1497362 w 2422397"/>
              <a:gd name="connsiteY91" fmla="*/ 2456303 h 6858000"/>
              <a:gd name="connsiteX92" fmla="*/ 1507343 w 2422397"/>
              <a:gd name="connsiteY92" fmla="*/ 2385923 h 6858000"/>
              <a:gd name="connsiteX93" fmla="*/ 1499931 w 2422397"/>
              <a:gd name="connsiteY93" fmla="*/ 2260635 h 6858000"/>
              <a:gd name="connsiteX94" fmla="*/ 1582995 w 2422397"/>
              <a:gd name="connsiteY94" fmla="*/ 2133393 h 6858000"/>
              <a:gd name="connsiteX95" fmla="*/ 1580647 w 2422397"/>
              <a:gd name="connsiteY95" fmla="*/ 2069584 h 6858000"/>
              <a:gd name="connsiteX96" fmla="*/ 1569289 w 2422397"/>
              <a:gd name="connsiteY96" fmla="*/ 2032263 h 6858000"/>
              <a:gd name="connsiteX97" fmla="*/ 1571917 w 2422397"/>
              <a:gd name="connsiteY97" fmla="*/ 1903700 h 6858000"/>
              <a:gd name="connsiteX98" fmla="*/ 1564944 w 2422397"/>
              <a:gd name="connsiteY98" fmla="*/ 1821321 h 6858000"/>
              <a:gd name="connsiteX99" fmla="*/ 1579022 w 2422397"/>
              <a:gd name="connsiteY99" fmla="*/ 1718757 h 6858000"/>
              <a:gd name="connsiteX100" fmla="*/ 1590196 w 2422397"/>
              <a:gd name="connsiteY100" fmla="*/ 1595914 h 6858000"/>
              <a:gd name="connsiteX101" fmla="*/ 1624363 w 2422397"/>
              <a:gd name="connsiteY101" fmla="*/ 1502483 h 6858000"/>
              <a:gd name="connsiteX102" fmla="*/ 1631539 w 2422397"/>
              <a:gd name="connsiteY102" fmla="*/ 1431520 h 6858000"/>
              <a:gd name="connsiteX103" fmla="*/ 1646296 w 2422397"/>
              <a:gd name="connsiteY103" fmla="*/ 1333057 h 6858000"/>
              <a:gd name="connsiteX104" fmla="*/ 1659787 w 2422397"/>
              <a:gd name="connsiteY104" fmla="*/ 1197540 h 6858000"/>
              <a:gd name="connsiteX105" fmla="*/ 1706993 w 2422397"/>
              <a:gd name="connsiteY105" fmla="*/ 1104797 h 6858000"/>
              <a:gd name="connsiteX106" fmla="*/ 1777273 w 2422397"/>
              <a:gd name="connsiteY106" fmla="*/ 916268 h 6858000"/>
              <a:gd name="connsiteX107" fmla="*/ 1850836 w 2422397"/>
              <a:gd name="connsiteY107" fmla="*/ 802826 h 6858000"/>
              <a:gd name="connsiteX108" fmla="*/ 1911831 w 2422397"/>
              <a:gd name="connsiteY108" fmla="*/ 696577 h 6858000"/>
              <a:gd name="connsiteX109" fmla="*/ 1942209 w 2422397"/>
              <a:gd name="connsiteY109" fmla="*/ 575807 h 6858000"/>
              <a:gd name="connsiteX110" fmla="*/ 1951374 w 2422397"/>
              <a:gd name="connsiteY110" fmla="*/ 556682 h 6858000"/>
              <a:gd name="connsiteX111" fmla="*/ 1951170 w 2422397"/>
              <a:gd name="connsiteY111" fmla="*/ 526639 h 6858000"/>
              <a:gd name="connsiteX112" fmla="*/ 1949059 w 2422397"/>
              <a:gd name="connsiteY112" fmla="*/ 405872 h 6858000"/>
              <a:gd name="connsiteX113" fmla="*/ 1935866 w 2422397"/>
              <a:gd name="connsiteY113" fmla="*/ 307622 h 6858000"/>
              <a:gd name="connsiteX114" fmla="*/ 1967790 w 2422397"/>
              <a:gd name="connsiteY114" fmla="*/ 198682 h 6858000"/>
              <a:gd name="connsiteX115" fmla="*/ 1971093 w 2422397"/>
              <a:gd name="connsiteY115" fmla="*/ 127747 h 6858000"/>
              <a:gd name="connsiteX116" fmla="*/ 1951841 w 2422397"/>
              <a:gd name="connsiteY116" fmla="*/ 4678 h 6858000"/>
              <a:gd name="connsiteX117" fmla="*/ 1953649 w 2422397"/>
              <a:gd name="connsiteY117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411681 w 2422397"/>
              <a:gd name="connsiteY15" fmla="*/ 6232635 h 6858000"/>
              <a:gd name="connsiteX16" fmla="*/ 466639 w 2422397"/>
              <a:gd name="connsiteY16" fmla="*/ 6218313 h 6858000"/>
              <a:gd name="connsiteX17" fmla="*/ 470822 w 2422397"/>
              <a:gd name="connsiteY17" fmla="*/ 6213220 h 6858000"/>
              <a:gd name="connsiteX18" fmla="*/ 476871 w 2422397"/>
              <a:gd name="connsiteY18" fmla="*/ 6192715 h 6858000"/>
              <a:gd name="connsiteX19" fmla="*/ 478259 w 2422397"/>
              <a:gd name="connsiteY19" fmla="*/ 6183918 h 6858000"/>
              <a:gd name="connsiteX20" fmla="*/ 482177 w 2422397"/>
              <a:gd name="connsiteY20" fmla="*/ 6173358 h 6858000"/>
              <a:gd name="connsiteX21" fmla="*/ 482556 w 2422397"/>
              <a:gd name="connsiteY21" fmla="*/ 6173443 h 6858000"/>
              <a:gd name="connsiteX22" fmla="*/ 485673 w 2422397"/>
              <a:gd name="connsiteY22" fmla="*/ 6162875 h 6858000"/>
              <a:gd name="connsiteX23" fmla="*/ 497360 w 2422397"/>
              <a:gd name="connsiteY23" fmla="*/ 6106789 h 6858000"/>
              <a:gd name="connsiteX24" fmla="*/ 547843 w 2422397"/>
              <a:gd name="connsiteY24" fmla="*/ 6075666 h 6858000"/>
              <a:gd name="connsiteX25" fmla="*/ 562259 w 2422397"/>
              <a:gd name="connsiteY25" fmla="*/ 6054865 h 6858000"/>
              <a:gd name="connsiteX26" fmla="*/ 571463 w 2422397"/>
              <a:gd name="connsiteY26" fmla="*/ 6045606 h 6858000"/>
              <a:gd name="connsiteX27" fmla="*/ 573012 w 2422397"/>
              <a:gd name="connsiteY27" fmla="*/ 6046223 h 6858000"/>
              <a:gd name="connsiteX28" fmla="*/ 584071 w 2422397"/>
              <a:gd name="connsiteY28" fmla="*/ 5992286 h 6858000"/>
              <a:gd name="connsiteX29" fmla="*/ 587812 w 2422397"/>
              <a:gd name="connsiteY29" fmla="*/ 5987907 h 6858000"/>
              <a:gd name="connsiteX30" fmla="*/ 592115 w 2422397"/>
              <a:gd name="connsiteY30" fmla="*/ 5949187 h 6858000"/>
              <a:gd name="connsiteX31" fmla="*/ 595889 w 2422397"/>
              <a:gd name="connsiteY31" fmla="*/ 5931081 h 6858000"/>
              <a:gd name="connsiteX32" fmla="*/ 593758 w 2422397"/>
              <a:gd name="connsiteY32" fmla="*/ 5922047 h 6858000"/>
              <a:gd name="connsiteX33" fmla="*/ 600949 w 2422397"/>
              <a:gd name="connsiteY33" fmla="*/ 5897316 h 6858000"/>
              <a:gd name="connsiteX34" fmla="*/ 602981 w 2422397"/>
              <a:gd name="connsiteY34" fmla="*/ 5895955 h 6858000"/>
              <a:gd name="connsiteX35" fmla="*/ 604430 w 2422397"/>
              <a:gd name="connsiteY35" fmla="*/ 5870052 h 6858000"/>
              <a:gd name="connsiteX36" fmla="*/ 600218 w 2422397"/>
              <a:gd name="connsiteY36" fmla="*/ 5841702 h 6858000"/>
              <a:gd name="connsiteX37" fmla="*/ 678370 w 2422397"/>
              <a:gd name="connsiteY37" fmla="*/ 5652188 h 6858000"/>
              <a:gd name="connsiteX38" fmla="*/ 694129 w 2422397"/>
              <a:gd name="connsiteY38" fmla="*/ 5471630 h 6858000"/>
              <a:gd name="connsiteX39" fmla="*/ 723657 w 2422397"/>
              <a:gd name="connsiteY39" fmla="*/ 5356170 h 6858000"/>
              <a:gd name="connsiteX40" fmla="*/ 723661 w 2422397"/>
              <a:gd name="connsiteY40" fmla="*/ 5356076 h 6858000"/>
              <a:gd name="connsiteX41" fmla="*/ 720651 w 2422397"/>
              <a:gd name="connsiteY41" fmla="*/ 5331990 h 6858000"/>
              <a:gd name="connsiteX42" fmla="*/ 725358 w 2422397"/>
              <a:gd name="connsiteY42" fmla="*/ 5309193 h 6858000"/>
              <a:gd name="connsiteX43" fmla="*/ 726926 w 2422397"/>
              <a:gd name="connsiteY43" fmla="*/ 5311182 h 6858000"/>
              <a:gd name="connsiteX44" fmla="*/ 727761 w 2422397"/>
              <a:gd name="connsiteY44" fmla="*/ 5304702 h 6858000"/>
              <a:gd name="connsiteX45" fmla="*/ 732974 w 2422397"/>
              <a:gd name="connsiteY45" fmla="*/ 5303522 h 6858000"/>
              <a:gd name="connsiteX46" fmla="*/ 740184 w 2422397"/>
              <a:gd name="connsiteY46" fmla="*/ 5323549 h 6858000"/>
              <a:gd name="connsiteX47" fmla="*/ 744025 w 2422397"/>
              <a:gd name="connsiteY47" fmla="*/ 5308392 h 6858000"/>
              <a:gd name="connsiteX48" fmla="*/ 778119 w 2422397"/>
              <a:gd name="connsiteY48" fmla="*/ 5302536 h 6858000"/>
              <a:gd name="connsiteX49" fmla="*/ 821529 w 2422397"/>
              <a:gd name="connsiteY49" fmla="*/ 5012929 h 6858000"/>
              <a:gd name="connsiteX50" fmla="*/ 846340 w 2422397"/>
              <a:gd name="connsiteY50" fmla="*/ 4944976 h 6858000"/>
              <a:gd name="connsiteX51" fmla="*/ 840157 w 2422397"/>
              <a:gd name="connsiteY51" fmla="*/ 4872869 h 6858000"/>
              <a:gd name="connsiteX52" fmla="*/ 855718 w 2422397"/>
              <a:gd name="connsiteY52" fmla="*/ 4850916 h 6858000"/>
              <a:gd name="connsiteX53" fmla="*/ 858709 w 2422397"/>
              <a:gd name="connsiteY53" fmla="*/ 4847264 h 6858000"/>
              <a:gd name="connsiteX54" fmla="*/ 863990 w 2422397"/>
              <a:gd name="connsiteY54" fmla="*/ 4829718 h 6858000"/>
              <a:gd name="connsiteX55" fmla="*/ 873842 w 2422397"/>
              <a:gd name="connsiteY55" fmla="*/ 4828439 h 6858000"/>
              <a:gd name="connsiteX56" fmla="*/ 887779 w 2422397"/>
              <a:gd name="connsiteY56" fmla="*/ 4804655 h 6858000"/>
              <a:gd name="connsiteX57" fmla="*/ 893894 w 2422397"/>
              <a:gd name="connsiteY57" fmla="*/ 4777060 h 6858000"/>
              <a:gd name="connsiteX58" fmla="*/ 883546 w 2422397"/>
              <a:gd name="connsiteY58" fmla="*/ 4777089 h 6858000"/>
              <a:gd name="connsiteX59" fmla="*/ 883812 w 2422397"/>
              <a:gd name="connsiteY59" fmla="*/ 4774559 h 6858000"/>
              <a:gd name="connsiteX60" fmla="*/ 903401 w 2422397"/>
              <a:gd name="connsiteY60" fmla="*/ 4679442 h 6858000"/>
              <a:gd name="connsiteX61" fmla="*/ 916253 w 2422397"/>
              <a:gd name="connsiteY61" fmla="*/ 4651970 h 6858000"/>
              <a:gd name="connsiteX62" fmla="*/ 922608 w 2422397"/>
              <a:gd name="connsiteY62" fmla="*/ 4649785 h 6858000"/>
              <a:gd name="connsiteX63" fmla="*/ 924139 w 2422397"/>
              <a:gd name="connsiteY63" fmla="*/ 4631605 h 6858000"/>
              <a:gd name="connsiteX64" fmla="*/ 920872 w 2422397"/>
              <a:gd name="connsiteY64" fmla="*/ 4609075 h 6858000"/>
              <a:gd name="connsiteX65" fmla="*/ 941607 w 2422397"/>
              <a:gd name="connsiteY65" fmla="*/ 4514226 h 6858000"/>
              <a:gd name="connsiteX66" fmla="*/ 957889 w 2422397"/>
              <a:gd name="connsiteY66" fmla="*/ 4481699 h 6858000"/>
              <a:gd name="connsiteX67" fmla="*/ 974975 w 2422397"/>
              <a:gd name="connsiteY67" fmla="*/ 4433921 h 6858000"/>
              <a:gd name="connsiteX68" fmla="*/ 1011638 w 2422397"/>
              <a:gd name="connsiteY68" fmla="*/ 4352312 h 6858000"/>
              <a:gd name="connsiteX69" fmla="*/ 1049579 w 2422397"/>
              <a:gd name="connsiteY69" fmla="*/ 4237953 h 6858000"/>
              <a:gd name="connsiteX70" fmla="*/ 1041314 w 2422397"/>
              <a:gd name="connsiteY70" fmla="*/ 4139706 h 6858000"/>
              <a:gd name="connsiteX71" fmla="*/ 1049328 w 2422397"/>
              <a:gd name="connsiteY71" fmla="*/ 4134671 h 6858000"/>
              <a:gd name="connsiteX72" fmla="*/ 1061133 w 2422397"/>
              <a:gd name="connsiteY72" fmla="*/ 4074160 h 6858000"/>
              <a:gd name="connsiteX73" fmla="*/ 1059121 w 2422397"/>
              <a:gd name="connsiteY73" fmla="*/ 3844497 h 6858000"/>
              <a:gd name="connsiteX74" fmla="*/ 1083386 w 2422397"/>
              <a:gd name="connsiteY74" fmla="*/ 3726730 h 6858000"/>
              <a:gd name="connsiteX75" fmla="*/ 1098990 w 2422397"/>
              <a:gd name="connsiteY75" fmla="*/ 3687782 h 6858000"/>
              <a:gd name="connsiteX76" fmla="*/ 1124701 w 2422397"/>
              <a:gd name="connsiteY76" fmla="*/ 3622348 h 6858000"/>
              <a:gd name="connsiteX77" fmla="*/ 1161137 w 2422397"/>
              <a:gd name="connsiteY77" fmla="*/ 3580464 h 6858000"/>
              <a:gd name="connsiteX78" fmla="*/ 1175812 w 2422397"/>
              <a:gd name="connsiteY78" fmla="*/ 3522969 h 6858000"/>
              <a:gd name="connsiteX79" fmla="*/ 1156951 w 2422397"/>
              <a:gd name="connsiteY79" fmla="*/ 3500538 h 6858000"/>
              <a:gd name="connsiteX80" fmla="*/ 1179877 w 2422397"/>
              <a:gd name="connsiteY80" fmla="*/ 3441984 h 6858000"/>
              <a:gd name="connsiteX81" fmla="*/ 1217096 w 2422397"/>
              <a:gd name="connsiteY81" fmla="*/ 3354156 h 6858000"/>
              <a:gd name="connsiteX82" fmla="*/ 1232811 w 2422397"/>
              <a:gd name="connsiteY82" fmla="*/ 3301153 h 6858000"/>
              <a:gd name="connsiteX83" fmla="*/ 1281985 w 2422397"/>
              <a:gd name="connsiteY83" fmla="*/ 3158933 h 6858000"/>
              <a:gd name="connsiteX84" fmla="*/ 1335997 w 2422397"/>
              <a:gd name="connsiteY84" fmla="*/ 3018423 h 6858000"/>
              <a:gd name="connsiteX85" fmla="*/ 1394864 w 2422397"/>
              <a:gd name="connsiteY85" fmla="*/ 2946152 h 6858000"/>
              <a:gd name="connsiteX86" fmla="*/ 1436360 w 2422397"/>
              <a:gd name="connsiteY86" fmla="*/ 2829469 h 6858000"/>
              <a:gd name="connsiteX87" fmla="*/ 1447242 w 2422397"/>
              <a:gd name="connsiteY87" fmla="*/ 2811546 h 6858000"/>
              <a:gd name="connsiteX88" fmla="*/ 1449881 w 2422397"/>
              <a:gd name="connsiteY88" fmla="*/ 2781535 h 6858000"/>
              <a:gd name="connsiteX89" fmla="*/ 1459218 w 2422397"/>
              <a:gd name="connsiteY89" fmla="*/ 2660724 h 6858000"/>
              <a:gd name="connsiteX90" fmla="*/ 1455455 w 2422397"/>
              <a:gd name="connsiteY90" fmla="*/ 2560980 h 6858000"/>
              <a:gd name="connsiteX91" fmla="*/ 1497362 w 2422397"/>
              <a:gd name="connsiteY91" fmla="*/ 2456303 h 6858000"/>
              <a:gd name="connsiteX92" fmla="*/ 1507343 w 2422397"/>
              <a:gd name="connsiteY92" fmla="*/ 2385923 h 6858000"/>
              <a:gd name="connsiteX93" fmla="*/ 1499931 w 2422397"/>
              <a:gd name="connsiteY93" fmla="*/ 2260635 h 6858000"/>
              <a:gd name="connsiteX94" fmla="*/ 1582995 w 2422397"/>
              <a:gd name="connsiteY94" fmla="*/ 2133393 h 6858000"/>
              <a:gd name="connsiteX95" fmla="*/ 1580647 w 2422397"/>
              <a:gd name="connsiteY95" fmla="*/ 2069584 h 6858000"/>
              <a:gd name="connsiteX96" fmla="*/ 1569289 w 2422397"/>
              <a:gd name="connsiteY96" fmla="*/ 2032263 h 6858000"/>
              <a:gd name="connsiteX97" fmla="*/ 1571917 w 2422397"/>
              <a:gd name="connsiteY97" fmla="*/ 1903700 h 6858000"/>
              <a:gd name="connsiteX98" fmla="*/ 1564944 w 2422397"/>
              <a:gd name="connsiteY98" fmla="*/ 1821321 h 6858000"/>
              <a:gd name="connsiteX99" fmla="*/ 1579022 w 2422397"/>
              <a:gd name="connsiteY99" fmla="*/ 1718757 h 6858000"/>
              <a:gd name="connsiteX100" fmla="*/ 1590196 w 2422397"/>
              <a:gd name="connsiteY100" fmla="*/ 1595914 h 6858000"/>
              <a:gd name="connsiteX101" fmla="*/ 1624363 w 2422397"/>
              <a:gd name="connsiteY101" fmla="*/ 1502483 h 6858000"/>
              <a:gd name="connsiteX102" fmla="*/ 1631539 w 2422397"/>
              <a:gd name="connsiteY102" fmla="*/ 1431520 h 6858000"/>
              <a:gd name="connsiteX103" fmla="*/ 1646296 w 2422397"/>
              <a:gd name="connsiteY103" fmla="*/ 1333057 h 6858000"/>
              <a:gd name="connsiteX104" fmla="*/ 1659787 w 2422397"/>
              <a:gd name="connsiteY104" fmla="*/ 1197540 h 6858000"/>
              <a:gd name="connsiteX105" fmla="*/ 1706993 w 2422397"/>
              <a:gd name="connsiteY105" fmla="*/ 1104797 h 6858000"/>
              <a:gd name="connsiteX106" fmla="*/ 1777273 w 2422397"/>
              <a:gd name="connsiteY106" fmla="*/ 916268 h 6858000"/>
              <a:gd name="connsiteX107" fmla="*/ 1850836 w 2422397"/>
              <a:gd name="connsiteY107" fmla="*/ 802826 h 6858000"/>
              <a:gd name="connsiteX108" fmla="*/ 1911831 w 2422397"/>
              <a:gd name="connsiteY108" fmla="*/ 696577 h 6858000"/>
              <a:gd name="connsiteX109" fmla="*/ 1942209 w 2422397"/>
              <a:gd name="connsiteY109" fmla="*/ 575807 h 6858000"/>
              <a:gd name="connsiteX110" fmla="*/ 1951374 w 2422397"/>
              <a:gd name="connsiteY110" fmla="*/ 556682 h 6858000"/>
              <a:gd name="connsiteX111" fmla="*/ 1951170 w 2422397"/>
              <a:gd name="connsiteY111" fmla="*/ 526639 h 6858000"/>
              <a:gd name="connsiteX112" fmla="*/ 1949059 w 2422397"/>
              <a:gd name="connsiteY112" fmla="*/ 405872 h 6858000"/>
              <a:gd name="connsiteX113" fmla="*/ 1935866 w 2422397"/>
              <a:gd name="connsiteY113" fmla="*/ 307622 h 6858000"/>
              <a:gd name="connsiteX114" fmla="*/ 1967790 w 2422397"/>
              <a:gd name="connsiteY114" fmla="*/ 198682 h 6858000"/>
              <a:gd name="connsiteX115" fmla="*/ 1971093 w 2422397"/>
              <a:gd name="connsiteY115" fmla="*/ 127747 h 6858000"/>
              <a:gd name="connsiteX116" fmla="*/ 1951841 w 2422397"/>
              <a:gd name="connsiteY116" fmla="*/ 4678 h 6858000"/>
              <a:gd name="connsiteX117" fmla="*/ 1953649 w 2422397"/>
              <a:gd name="connsiteY117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411681 w 2422397"/>
              <a:gd name="connsiteY15" fmla="*/ 6232635 h 6858000"/>
              <a:gd name="connsiteX16" fmla="*/ 466639 w 2422397"/>
              <a:gd name="connsiteY16" fmla="*/ 6218313 h 6858000"/>
              <a:gd name="connsiteX17" fmla="*/ 470822 w 2422397"/>
              <a:gd name="connsiteY17" fmla="*/ 6213220 h 6858000"/>
              <a:gd name="connsiteX18" fmla="*/ 476871 w 2422397"/>
              <a:gd name="connsiteY18" fmla="*/ 6192715 h 6858000"/>
              <a:gd name="connsiteX19" fmla="*/ 478259 w 2422397"/>
              <a:gd name="connsiteY19" fmla="*/ 6183918 h 6858000"/>
              <a:gd name="connsiteX20" fmla="*/ 482177 w 2422397"/>
              <a:gd name="connsiteY20" fmla="*/ 6173358 h 6858000"/>
              <a:gd name="connsiteX21" fmla="*/ 482556 w 2422397"/>
              <a:gd name="connsiteY21" fmla="*/ 6173443 h 6858000"/>
              <a:gd name="connsiteX22" fmla="*/ 485673 w 2422397"/>
              <a:gd name="connsiteY22" fmla="*/ 6162875 h 6858000"/>
              <a:gd name="connsiteX23" fmla="*/ 497360 w 2422397"/>
              <a:gd name="connsiteY23" fmla="*/ 6106789 h 6858000"/>
              <a:gd name="connsiteX24" fmla="*/ 547843 w 2422397"/>
              <a:gd name="connsiteY24" fmla="*/ 6075666 h 6858000"/>
              <a:gd name="connsiteX25" fmla="*/ 562259 w 2422397"/>
              <a:gd name="connsiteY25" fmla="*/ 6054865 h 6858000"/>
              <a:gd name="connsiteX26" fmla="*/ 571463 w 2422397"/>
              <a:gd name="connsiteY26" fmla="*/ 6045606 h 6858000"/>
              <a:gd name="connsiteX27" fmla="*/ 573012 w 2422397"/>
              <a:gd name="connsiteY27" fmla="*/ 6046223 h 6858000"/>
              <a:gd name="connsiteX28" fmla="*/ 584071 w 2422397"/>
              <a:gd name="connsiteY28" fmla="*/ 5992286 h 6858000"/>
              <a:gd name="connsiteX29" fmla="*/ 587812 w 2422397"/>
              <a:gd name="connsiteY29" fmla="*/ 5987907 h 6858000"/>
              <a:gd name="connsiteX30" fmla="*/ 592115 w 2422397"/>
              <a:gd name="connsiteY30" fmla="*/ 5949187 h 6858000"/>
              <a:gd name="connsiteX31" fmla="*/ 595889 w 2422397"/>
              <a:gd name="connsiteY31" fmla="*/ 5931081 h 6858000"/>
              <a:gd name="connsiteX32" fmla="*/ 593758 w 2422397"/>
              <a:gd name="connsiteY32" fmla="*/ 5922047 h 6858000"/>
              <a:gd name="connsiteX33" fmla="*/ 600949 w 2422397"/>
              <a:gd name="connsiteY33" fmla="*/ 5897316 h 6858000"/>
              <a:gd name="connsiteX34" fmla="*/ 602981 w 2422397"/>
              <a:gd name="connsiteY34" fmla="*/ 5895955 h 6858000"/>
              <a:gd name="connsiteX35" fmla="*/ 604430 w 2422397"/>
              <a:gd name="connsiteY35" fmla="*/ 5870052 h 6858000"/>
              <a:gd name="connsiteX36" fmla="*/ 600218 w 2422397"/>
              <a:gd name="connsiteY36" fmla="*/ 5841702 h 6858000"/>
              <a:gd name="connsiteX37" fmla="*/ 678370 w 2422397"/>
              <a:gd name="connsiteY37" fmla="*/ 5652188 h 6858000"/>
              <a:gd name="connsiteX38" fmla="*/ 694129 w 2422397"/>
              <a:gd name="connsiteY38" fmla="*/ 5471630 h 6858000"/>
              <a:gd name="connsiteX39" fmla="*/ 723657 w 2422397"/>
              <a:gd name="connsiteY39" fmla="*/ 5356170 h 6858000"/>
              <a:gd name="connsiteX40" fmla="*/ 723661 w 2422397"/>
              <a:gd name="connsiteY40" fmla="*/ 5356076 h 6858000"/>
              <a:gd name="connsiteX41" fmla="*/ 720651 w 2422397"/>
              <a:gd name="connsiteY41" fmla="*/ 5331990 h 6858000"/>
              <a:gd name="connsiteX42" fmla="*/ 725358 w 2422397"/>
              <a:gd name="connsiteY42" fmla="*/ 5309193 h 6858000"/>
              <a:gd name="connsiteX43" fmla="*/ 726926 w 2422397"/>
              <a:gd name="connsiteY43" fmla="*/ 5311182 h 6858000"/>
              <a:gd name="connsiteX44" fmla="*/ 727761 w 2422397"/>
              <a:gd name="connsiteY44" fmla="*/ 5304702 h 6858000"/>
              <a:gd name="connsiteX45" fmla="*/ 732974 w 2422397"/>
              <a:gd name="connsiteY45" fmla="*/ 5303522 h 6858000"/>
              <a:gd name="connsiteX46" fmla="*/ 740184 w 2422397"/>
              <a:gd name="connsiteY46" fmla="*/ 5323549 h 6858000"/>
              <a:gd name="connsiteX47" fmla="*/ 744025 w 2422397"/>
              <a:gd name="connsiteY47" fmla="*/ 5308392 h 6858000"/>
              <a:gd name="connsiteX48" fmla="*/ 778119 w 2422397"/>
              <a:gd name="connsiteY48" fmla="*/ 5302536 h 6858000"/>
              <a:gd name="connsiteX49" fmla="*/ 821529 w 2422397"/>
              <a:gd name="connsiteY49" fmla="*/ 5012929 h 6858000"/>
              <a:gd name="connsiteX50" fmla="*/ 846340 w 2422397"/>
              <a:gd name="connsiteY50" fmla="*/ 4944976 h 6858000"/>
              <a:gd name="connsiteX51" fmla="*/ 840157 w 2422397"/>
              <a:gd name="connsiteY51" fmla="*/ 4872869 h 6858000"/>
              <a:gd name="connsiteX52" fmla="*/ 855718 w 2422397"/>
              <a:gd name="connsiteY52" fmla="*/ 4850916 h 6858000"/>
              <a:gd name="connsiteX53" fmla="*/ 858709 w 2422397"/>
              <a:gd name="connsiteY53" fmla="*/ 4847264 h 6858000"/>
              <a:gd name="connsiteX54" fmla="*/ 863990 w 2422397"/>
              <a:gd name="connsiteY54" fmla="*/ 4829718 h 6858000"/>
              <a:gd name="connsiteX55" fmla="*/ 873842 w 2422397"/>
              <a:gd name="connsiteY55" fmla="*/ 4828439 h 6858000"/>
              <a:gd name="connsiteX56" fmla="*/ 887779 w 2422397"/>
              <a:gd name="connsiteY56" fmla="*/ 4804655 h 6858000"/>
              <a:gd name="connsiteX57" fmla="*/ 893894 w 2422397"/>
              <a:gd name="connsiteY57" fmla="*/ 4777060 h 6858000"/>
              <a:gd name="connsiteX58" fmla="*/ 883546 w 2422397"/>
              <a:gd name="connsiteY58" fmla="*/ 4777089 h 6858000"/>
              <a:gd name="connsiteX59" fmla="*/ 883812 w 2422397"/>
              <a:gd name="connsiteY59" fmla="*/ 4774559 h 6858000"/>
              <a:gd name="connsiteX60" fmla="*/ 903401 w 2422397"/>
              <a:gd name="connsiteY60" fmla="*/ 4679442 h 6858000"/>
              <a:gd name="connsiteX61" fmla="*/ 916253 w 2422397"/>
              <a:gd name="connsiteY61" fmla="*/ 4651970 h 6858000"/>
              <a:gd name="connsiteX62" fmla="*/ 922608 w 2422397"/>
              <a:gd name="connsiteY62" fmla="*/ 4649785 h 6858000"/>
              <a:gd name="connsiteX63" fmla="*/ 924139 w 2422397"/>
              <a:gd name="connsiteY63" fmla="*/ 4631605 h 6858000"/>
              <a:gd name="connsiteX64" fmla="*/ 920872 w 2422397"/>
              <a:gd name="connsiteY64" fmla="*/ 4609075 h 6858000"/>
              <a:gd name="connsiteX65" fmla="*/ 941607 w 2422397"/>
              <a:gd name="connsiteY65" fmla="*/ 4514226 h 6858000"/>
              <a:gd name="connsiteX66" fmla="*/ 957889 w 2422397"/>
              <a:gd name="connsiteY66" fmla="*/ 4481699 h 6858000"/>
              <a:gd name="connsiteX67" fmla="*/ 974975 w 2422397"/>
              <a:gd name="connsiteY67" fmla="*/ 4433921 h 6858000"/>
              <a:gd name="connsiteX68" fmla="*/ 1011638 w 2422397"/>
              <a:gd name="connsiteY68" fmla="*/ 4352312 h 6858000"/>
              <a:gd name="connsiteX69" fmla="*/ 1049579 w 2422397"/>
              <a:gd name="connsiteY69" fmla="*/ 4237953 h 6858000"/>
              <a:gd name="connsiteX70" fmla="*/ 1041314 w 2422397"/>
              <a:gd name="connsiteY70" fmla="*/ 4139706 h 6858000"/>
              <a:gd name="connsiteX71" fmla="*/ 1049328 w 2422397"/>
              <a:gd name="connsiteY71" fmla="*/ 4134671 h 6858000"/>
              <a:gd name="connsiteX72" fmla="*/ 1061133 w 2422397"/>
              <a:gd name="connsiteY72" fmla="*/ 4074160 h 6858000"/>
              <a:gd name="connsiteX73" fmla="*/ 1059121 w 2422397"/>
              <a:gd name="connsiteY73" fmla="*/ 3844497 h 6858000"/>
              <a:gd name="connsiteX74" fmla="*/ 1083386 w 2422397"/>
              <a:gd name="connsiteY74" fmla="*/ 3726730 h 6858000"/>
              <a:gd name="connsiteX75" fmla="*/ 1098990 w 2422397"/>
              <a:gd name="connsiteY75" fmla="*/ 3687782 h 6858000"/>
              <a:gd name="connsiteX76" fmla="*/ 1124701 w 2422397"/>
              <a:gd name="connsiteY76" fmla="*/ 3622348 h 6858000"/>
              <a:gd name="connsiteX77" fmla="*/ 1161137 w 2422397"/>
              <a:gd name="connsiteY77" fmla="*/ 3580464 h 6858000"/>
              <a:gd name="connsiteX78" fmla="*/ 1175812 w 2422397"/>
              <a:gd name="connsiteY78" fmla="*/ 3522969 h 6858000"/>
              <a:gd name="connsiteX79" fmla="*/ 1156951 w 2422397"/>
              <a:gd name="connsiteY79" fmla="*/ 3500538 h 6858000"/>
              <a:gd name="connsiteX80" fmla="*/ 1179877 w 2422397"/>
              <a:gd name="connsiteY80" fmla="*/ 3441984 h 6858000"/>
              <a:gd name="connsiteX81" fmla="*/ 1217096 w 2422397"/>
              <a:gd name="connsiteY81" fmla="*/ 3354156 h 6858000"/>
              <a:gd name="connsiteX82" fmla="*/ 1232811 w 2422397"/>
              <a:gd name="connsiteY82" fmla="*/ 3301153 h 6858000"/>
              <a:gd name="connsiteX83" fmla="*/ 1281985 w 2422397"/>
              <a:gd name="connsiteY83" fmla="*/ 3158933 h 6858000"/>
              <a:gd name="connsiteX84" fmla="*/ 1335997 w 2422397"/>
              <a:gd name="connsiteY84" fmla="*/ 3018423 h 6858000"/>
              <a:gd name="connsiteX85" fmla="*/ 1394864 w 2422397"/>
              <a:gd name="connsiteY85" fmla="*/ 2946152 h 6858000"/>
              <a:gd name="connsiteX86" fmla="*/ 1436360 w 2422397"/>
              <a:gd name="connsiteY86" fmla="*/ 2829469 h 6858000"/>
              <a:gd name="connsiteX87" fmla="*/ 1447242 w 2422397"/>
              <a:gd name="connsiteY87" fmla="*/ 2811546 h 6858000"/>
              <a:gd name="connsiteX88" fmla="*/ 1449881 w 2422397"/>
              <a:gd name="connsiteY88" fmla="*/ 2781535 h 6858000"/>
              <a:gd name="connsiteX89" fmla="*/ 1459218 w 2422397"/>
              <a:gd name="connsiteY89" fmla="*/ 2660724 h 6858000"/>
              <a:gd name="connsiteX90" fmla="*/ 1455455 w 2422397"/>
              <a:gd name="connsiteY90" fmla="*/ 2560980 h 6858000"/>
              <a:gd name="connsiteX91" fmla="*/ 1497362 w 2422397"/>
              <a:gd name="connsiteY91" fmla="*/ 2456303 h 6858000"/>
              <a:gd name="connsiteX92" fmla="*/ 1507343 w 2422397"/>
              <a:gd name="connsiteY92" fmla="*/ 2385923 h 6858000"/>
              <a:gd name="connsiteX93" fmla="*/ 1499931 w 2422397"/>
              <a:gd name="connsiteY93" fmla="*/ 2260635 h 6858000"/>
              <a:gd name="connsiteX94" fmla="*/ 1582995 w 2422397"/>
              <a:gd name="connsiteY94" fmla="*/ 2133393 h 6858000"/>
              <a:gd name="connsiteX95" fmla="*/ 1580647 w 2422397"/>
              <a:gd name="connsiteY95" fmla="*/ 2069584 h 6858000"/>
              <a:gd name="connsiteX96" fmla="*/ 1569289 w 2422397"/>
              <a:gd name="connsiteY96" fmla="*/ 2032263 h 6858000"/>
              <a:gd name="connsiteX97" fmla="*/ 1571917 w 2422397"/>
              <a:gd name="connsiteY97" fmla="*/ 1903700 h 6858000"/>
              <a:gd name="connsiteX98" fmla="*/ 1564944 w 2422397"/>
              <a:gd name="connsiteY98" fmla="*/ 1821321 h 6858000"/>
              <a:gd name="connsiteX99" fmla="*/ 1579022 w 2422397"/>
              <a:gd name="connsiteY99" fmla="*/ 1718757 h 6858000"/>
              <a:gd name="connsiteX100" fmla="*/ 1590196 w 2422397"/>
              <a:gd name="connsiteY100" fmla="*/ 1595914 h 6858000"/>
              <a:gd name="connsiteX101" fmla="*/ 1624363 w 2422397"/>
              <a:gd name="connsiteY101" fmla="*/ 1502483 h 6858000"/>
              <a:gd name="connsiteX102" fmla="*/ 1631539 w 2422397"/>
              <a:gd name="connsiteY102" fmla="*/ 1431520 h 6858000"/>
              <a:gd name="connsiteX103" fmla="*/ 1646296 w 2422397"/>
              <a:gd name="connsiteY103" fmla="*/ 1333057 h 6858000"/>
              <a:gd name="connsiteX104" fmla="*/ 1659787 w 2422397"/>
              <a:gd name="connsiteY104" fmla="*/ 1197540 h 6858000"/>
              <a:gd name="connsiteX105" fmla="*/ 1706993 w 2422397"/>
              <a:gd name="connsiteY105" fmla="*/ 1104797 h 6858000"/>
              <a:gd name="connsiteX106" fmla="*/ 1777273 w 2422397"/>
              <a:gd name="connsiteY106" fmla="*/ 916268 h 6858000"/>
              <a:gd name="connsiteX107" fmla="*/ 1850836 w 2422397"/>
              <a:gd name="connsiteY107" fmla="*/ 802826 h 6858000"/>
              <a:gd name="connsiteX108" fmla="*/ 1911831 w 2422397"/>
              <a:gd name="connsiteY108" fmla="*/ 696577 h 6858000"/>
              <a:gd name="connsiteX109" fmla="*/ 1942209 w 2422397"/>
              <a:gd name="connsiteY109" fmla="*/ 575807 h 6858000"/>
              <a:gd name="connsiteX110" fmla="*/ 1951374 w 2422397"/>
              <a:gd name="connsiteY110" fmla="*/ 556682 h 6858000"/>
              <a:gd name="connsiteX111" fmla="*/ 1951170 w 2422397"/>
              <a:gd name="connsiteY111" fmla="*/ 526639 h 6858000"/>
              <a:gd name="connsiteX112" fmla="*/ 1949059 w 2422397"/>
              <a:gd name="connsiteY112" fmla="*/ 405872 h 6858000"/>
              <a:gd name="connsiteX113" fmla="*/ 1935866 w 2422397"/>
              <a:gd name="connsiteY113" fmla="*/ 307622 h 6858000"/>
              <a:gd name="connsiteX114" fmla="*/ 1967790 w 2422397"/>
              <a:gd name="connsiteY114" fmla="*/ 198682 h 6858000"/>
              <a:gd name="connsiteX115" fmla="*/ 1971093 w 2422397"/>
              <a:gd name="connsiteY115" fmla="*/ 127747 h 6858000"/>
              <a:gd name="connsiteX116" fmla="*/ 1951841 w 2422397"/>
              <a:gd name="connsiteY116" fmla="*/ 4678 h 6858000"/>
              <a:gd name="connsiteX117" fmla="*/ 1953649 w 2422397"/>
              <a:gd name="connsiteY117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411681 w 2422397"/>
              <a:gd name="connsiteY15" fmla="*/ 6232635 h 6858000"/>
              <a:gd name="connsiteX16" fmla="*/ 466639 w 2422397"/>
              <a:gd name="connsiteY16" fmla="*/ 6218313 h 6858000"/>
              <a:gd name="connsiteX17" fmla="*/ 470822 w 2422397"/>
              <a:gd name="connsiteY17" fmla="*/ 6213220 h 6858000"/>
              <a:gd name="connsiteX18" fmla="*/ 476871 w 2422397"/>
              <a:gd name="connsiteY18" fmla="*/ 6192715 h 6858000"/>
              <a:gd name="connsiteX19" fmla="*/ 478259 w 2422397"/>
              <a:gd name="connsiteY19" fmla="*/ 6183918 h 6858000"/>
              <a:gd name="connsiteX20" fmla="*/ 482177 w 2422397"/>
              <a:gd name="connsiteY20" fmla="*/ 6173358 h 6858000"/>
              <a:gd name="connsiteX21" fmla="*/ 482556 w 2422397"/>
              <a:gd name="connsiteY21" fmla="*/ 6173443 h 6858000"/>
              <a:gd name="connsiteX22" fmla="*/ 485673 w 2422397"/>
              <a:gd name="connsiteY22" fmla="*/ 6162875 h 6858000"/>
              <a:gd name="connsiteX23" fmla="*/ 497360 w 2422397"/>
              <a:gd name="connsiteY23" fmla="*/ 6106789 h 6858000"/>
              <a:gd name="connsiteX24" fmla="*/ 547843 w 2422397"/>
              <a:gd name="connsiteY24" fmla="*/ 6075666 h 6858000"/>
              <a:gd name="connsiteX25" fmla="*/ 562259 w 2422397"/>
              <a:gd name="connsiteY25" fmla="*/ 6054865 h 6858000"/>
              <a:gd name="connsiteX26" fmla="*/ 571463 w 2422397"/>
              <a:gd name="connsiteY26" fmla="*/ 6045606 h 6858000"/>
              <a:gd name="connsiteX27" fmla="*/ 573012 w 2422397"/>
              <a:gd name="connsiteY27" fmla="*/ 6046223 h 6858000"/>
              <a:gd name="connsiteX28" fmla="*/ 584071 w 2422397"/>
              <a:gd name="connsiteY28" fmla="*/ 5992286 h 6858000"/>
              <a:gd name="connsiteX29" fmla="*/ 587812 w 2422397"/>
              <a:gd name="connsiteY29" fmla="*/ 5987907 h 6858000"/>
              <a:gd name="connsiteX30" fmla="*/ 592115 w 2422397"/>
              <a:gd name="connsiteY30" fmla="*/ 5949187 h 6858000"/>
              <a:gd name="connsiteX31" fmla="*/ 595889 w 2422397"/>
              <a:gd name="connsiteY31" fmla="*/ 5931081 h 6858000"/>
              <a:gd name="connsiteX32" fmla="*/ 593758 w 2422397"/>
              <a:gd name="connsiteY32" fmla="*/ 5922047 h 6858000"/>
              <a:gd name="connsiteX33" fmla="*/ 600949 w 2422397"/>
              <a:gd name="connsiteY33" fmla="*/ 5897316 h 6858000"/>
              <a:gd name="connsiteX34" fmla="*/ 602981 w 2422397"/>
              <a:gd name="connsiteY34" fmla="*/ 5895955 h 6858000"/>
              <a:gd name="connsiteX35" fmla="*/ 604430 w 2422397"/>
              <a:gd name="connsiteY35" fmla="*/ 5870052 h 6858000"/>
              <a:gd name="connsiteX36" fmla="*/ 600218 w 2422397"/>
              <a:gd name="connsiteY36" fmla="*/ 5841702 h 6858000"/>
              <a:gd name="connsiteX37" fmla="*/ 678370 w 2422397"/>
              <a:gd name="connsiteY37" fmla="*/ 5652188 h 6858000"/>
              <a:gd name="connsiteX38" fmla="*/ 694129 w 2422397"/>
              <a:gd name="connsiteY38" fmla="*/ 5471630 h 6858000"/>
              <a:gd name="connsiteX39" fmla="*/ 723657 w 2422397"/>
              <a:gd name="connsiteY39" fmla="*/ 5356170 h 6858000"/>
              <a:gd name="connsiteX40" fmla="*/ 723661 w 2422397"/>
              <a:gd name="connsiteY40" fmla="*/ 5356076 h 6858000"/>
              <a:gd name="connsiteX41" fmla="*/ 720651 w 2422397"/>
              <a:gd name="connsiteY41" fmla="*/ 5331990 h 6858000"/>
              <a:gd name="connsiteX42" fmla="*/ 725358 w 2422397"/>
              <a:gd name="connsiteY42" fmla="*/ 5309193 h 6858000"/>
              <a:gd name="connsiteX43" fmla="*/ 726926 w 2422397"/>
              <a:gd name="connsiteY43" fmla="*/ 5311182 h 6858000"/>
              <a:gd name="connsiteX44" fmla="*/ 727761 w 2422397"/>
              <a:gd name="connsiteY44" fmla="*/ 5304702 h 6858000"/>
              <a:gd name="connsiteX45" fmla="*/ 732974 w 2422397"/>
              <a:gd name="connsiteY45" fmla="*/ 5303522 h 6858000"/>
              <a:gd name="connsiteX46" fmla="*/ 740184 w 2422397"/>
              <a:gd name="connsiteY46" fmla="*/ 5323549 h 6858000"/>
              <a:gd name="connsiteX47" fmla="*/ 744025 w 2422397"/>
              <a:gd name="connsiteY47" fmla="*/ 5308392 h 6858000"/>
              <a:gd name="connsiteX48" fmla="*/ 796271 w 2422397"/>
              <a:gd name="connsiteY48" fmla="*/ 5175473 h 6858000"/>
              <a:gd name="connsiteX49" fmla="*/ 821529 w 2422397"/>
              <a:gd name="connsiteY49" fmla="*/ 5012929 h 6858000"/>
              <a:gd name="connsiteX50" fmla="*/ 846340 w 2422397"/>
              <a:gd name="connsiteY50" fmla="*/ 4944976 h 6858000"/>
              <a:gd name="connsiteX51" fmla="*/ 840157 w 2422397"/>
              <a:gd name="connsiteY51" fmla="*/ 4872869 h 6858000"/>
              <a:gd name="connsiteX52" fmla="*/ 855718 w 2422397"/>
              <a:gd name="connsiteY52" fmla="*/ 4850916 h 6858000"/>
              <a:gd name="connsiteX53" fmla="*/ 858709 w 2422397"/>
              <a:gd name="connsiteY53" fmla="*/ 4847264 h 6858000"/>
              <a:gd name="connsiteX54" fmla="*/ 863990 w 2422397"/>
              <a:gd name="connsiteY54" fmla="*/ 4829718 h 6858000"/>
              <a:gd name="connsiteX55" fmla="*/ 873842 w 2422397"/>
              <a:gd name="connsiteY55" fmla="*/ 4828439 h 6858000"/>
              <a:gd name="connsiteX56" fmla="*/ 887779 w 2422397"/>
              <a:gd name="connsiteY56" fmla="*/ 4804655 h 6858000"/>
              <a:gd name="connsiteX57" fmla="*/ 893894 w 2422397"/>
              <a:gd name="connsiteY57" fmla="*/ 4777060 h 6858000"/>
              <a:gd name="connsiteX58" fmla="*/ 883546 w 2422397"/>
              <a:gd name="connsiteY58" fmla="*/ 4777089 h 6858000"/>
              <a:gd name="connsiteX59" fmla="*/ 883812 w 2422397"/>
              <a:gd name="connsiteY59" fmla="*/ 4774559 h 6858000"/>
              <a:gd name="connsiteX60" fmla="*/ 903401 w 2422397"/>
              <a:gd name="connsiteY60" fmla="*/ 4679442 h 6858000"/>
              <a:gd name="connsiteX61" fmla="*/ 916253 w 2422397"/>
              <a:gd name="connsiteY61" fmla="*/ 4651970 h 6858000"/>
              <a:gd name="connsiteX62" fmla="*/ 922608 w 2422397"/>
              <a:gd name="connsiteY62" fmla="*/ 4649785 h 6858000"/>
              <a:gd name="connsiteX63" fmla="*/ 924139 w 2422397"/>
              <a:gd name="connsiteY63" fmla="*/ 4631605 h 6858000"/>
              <a:gd name="connsiteX64" fmla="*/ 920872 w 2422397"/>
              <a:gd name="connsiteY64" fmla="*/ 4609075 h 6858000"/>
              <a:gd name="connsiteX65" fmla="*/ 941607 w 2422397"/>
              <a:gd name="connsiteY65" fmla="*/ 4514226 h 6858000"/>
              <a:gd name="connsiteX66" fmla="*/ 957889 w 2422397"/>
              <a:gd name="connsiteY66" fmla="*/ 4481699 h 6858000"/>
              <a:gd name="connsiteX67" fmla="*/ 974975 w 2422397"/>
              <a:gd name="connsiteY67" fmla="*/ 4433921 h 6858000"/>
              <a:gd name="connsiteX68" fmla="*/ 1011638 w 2422397"/>
              <a:gd name="connsiteY68" fmla="*/ 4352312 h 6858000"/>
              <a:gd name="connsiteX69" fmla="*/ 1049579 w 2422397"/>
              <a:gd name="connsiteY69" fmla="*/ 4237953 h 6858000"/>
              <a:gd name="connsiteX70" fmla="*/ 1041314 w 2422397"/>
              <a:gd name="connsiteY70" fmla="*/ 4139706 h 6858000"/>
              <a:gd name="connsiteX71" fmla="*/ 1049328 w 2422397"/>
              <a:gd name="connsiteY71" fmla="*/ 4134671 h 6858000"/>
              <a:gd name="connsiteX72" fmla="*/ 1061133 w 2422397"/>
              <a:gd name="connsiteY72" fmla="*/ 4074160 h 6858000"/>
              <a:gd name="connsiteX73" fmla="*/ 1059121 w 2422397"/>
              <a:gd name="connsiteY73" fmla="*/ 3844497 h 6858000"/>
              <a:gd name="connsiteX74" fmla="*/ 1083386 w 2422397"/>
              <a:gd name="connsiteY74" fmla="*/ 3726730 h 6858000"/>
              <a:gd name="connsiteX75" fmla="*/ 1098990 w 2422397"/>
              <a:gd name="connsiteY75" fmla="*/ 3687782 h 6858000"/>
              <a:gd name="connsiteX76" fmla="*/ 1124701 w 2422397"/>
              <a:gd name="connsiteY76" fmla="*/ 3622348 h 6858000"/>
              <a:gd name="connsiteX77" fmla="*/ 1161137 w 2422397"/>
              <a:gd name="connsiteY77" fmla="*/ 3580464 h 6858000"/>
              <a:gd name="connsiteX78" fmla="*/ 1175812 w 2422397"/>
              <a:gd name="connsiteY78" fmla="*/ 3522969 h 6858000"/>
              <a:gd name="connsiteX79" fmla="*/ 1156951 w 2422397"/>
              <a:gd name="connsiteY79" fmla="*/ 3500538 h 6858000"/>
              <a:gd name="connsiteX80" fmla="*/ 1179877 w 2422397"/>
              <a:gd name="connsiteY80" fmla="*/ 3441984 h 6858000"/>
              <a:gd name="connsiteX81" fmla="*/ 1217096 w 2422397"/>
              <a:gd name="connsiteY81" fmla="*/ 3354156 h 6858000"/>
              <a:gd name="connsiteX82" fmla="*/ 1232811 w 2422397"/>
              <a:gd name="connsiteY82" fmla="*/ 3301153 h 6858000"/>
              <a:gd name="connsiteX83" fmla="*/ 1281985 w 2422397"/>
              <a:gd name="connsiteY83" fmla="*/ 3158933 h 6858000"/>
              <a:gd name="connsiteX84" fmla="*/ 1335997 w 2422397"/>
              <a:gd name="connsiteY84" fmla="*/ 3018423 h 6858000"/>
              <a:gd name="connsiteX85" fmla="*/ 1394864 w 2422397"/>
              <a:gd name="connsiteY85" fmla="*/ 2946152 h 6858000"/>
              <a:gd name="connsiteX86" fmla="*/ 1436360 w 2422397"/>
              <a:gd name="connsiteY86" fmla="*/ 2829469 h 6858000"/>
              <a:gd name="connsiteX87" fmla="*/ 1447242 w 2422397"/>
              <a:gd name="connsiteY87" fmla="*/ 2811546 h 6858000"/>
              <a:gd name="connsiteX88" fmla="*/ 1449881 w 2422397"/>
              <a:gd name="connsiteY88" fmla="*/ 2781535 h 6858000"/>
              <a:gd name="connsiteX89" fmla="*/ 1459218 w 2422397"/>
              <a:gd name="connsiteY89" fmla="*/ 2660724 h 6858000"/>
              <a:gd name="connsiteX90" fmla="*/ 1455455 w 2422397"/>
              <a:gd name="connsiteY90" fmla="*/ 2560980 h 6858000"/>
              <a:gd name="connsiteX91" fmla="*/ 1497362 w 2422397"/>
              <a:gd name="connsiteY91" fmla="*/ 2456303 h 6858000"/>
              <a:gd name="connsiteX92" fmla="*/ 1507343 w 2422397"/>
              <a:gd name="connsiteY92" fmla="*/ 2385923 h 6858000"/>
              <a:gd name="connsiteX93" fmla="*/ 1499931 w 2422397"/>
              <a:gd name="connsiteY93" fmla="*/ 2260635 h 6858000"/>
              <a:gd name="connsiteX94" fmla="*/ 1582995 w 2422397"/>
              <a:gd name="connsiteY94" fmla="*/ 2133393 h 6858000"/>
              <a:gd name="connsiteX95" fmla="*/ 1580647 w 2422397"/>
              <a:gd name="connsiteY95" fmla="*/ 2069584 h 6858000"/>
              <a:gd name="connsiteX96" fmla="*/ 1569289 w 2422397"/>
              <a:gd name="connsiteY96" fmla="*/ 2032263 h 6858000"/>
              <a:gd name="connsiteX97" fmla="*/ 1571917 w 2422397"/>
              <a:gd name="connsiteY97" fmla="*/ 1903700 h 6858000"/>
              <a:gd name="connsiteX98" fmla="*/ 1564944 w 2422397"/>
              <a:gd name="connsiteY98" fmla="*/ 1821321 h 6858000"/>
              <a:gd name="connsiteX99" fmla="*/ 1579022 w 2422397"/>
              <a:gd name="connsiteY99" fmla="*/ 1718757 h 6858000"/>
              <a:gd name="connsiteX100" fmla="*/ 1590196 w 2422397"/>
              <a:gd name="connsiteY100" fmla="*/ 1595914 h 6858000"/>
              <a:gd name="connsiteX101" fmla="*/ 1624363 w 2422397"/>
              <a:gd name="connsiteY101" fmla="*/ 1502483 h 6858000"/>
              <a:gd name="connsiteX102" fmla="*/ 1631539 w 2422397"/>
              <a:gd name="connsiteY102" fmla="*/ 1431520 h 6858000"/>
              <a:gd name="connsiteX103" fmla="*/ 1646296 w 2422397"/>
              <a:gd name="connsiteY103" fmla="*/ 1333057 h 6858000"/>
              <a:gd name="connsiteX104" fmla="*/ 1659787 w 2422397"/>
              <a:gd name="connsiteY104" fmla="*/ 1197540 h 6858000"/>
              <a:gd name="connsiteX105" fmla="*/ 1706993 w 2422397"/>
              <a:gd name="connsiteY105" fmla="*/ 1104797 h 6858000"/>
              <a:gd name="connsiteX106" fmla="*/ 1777273 w 2422397"/>
              <a:gd name="connsiteY106" fmla="*/ 916268 h 6858000"/>
              <a:gd name="connsiteX107" fmla="*/ 1850836 w 2422397"/>
              <a:gd name="connsiteY107" fmla="*/ 802826 h 6858000"/>
              <a:gd name="connsiteX108" fmla="*/ 1911831 w 2422397"/>
              <a:gd name="connsiteY108" fmla="*/ 696577 h 6858000"/>
              <a:gd name="connsiteX109" fmla="*/ 1942209 w 2422397"/>
              <a:gd name="connsiteY109" fmla="*/ 575807 h 6858000"/>
              <a:gd name="connsiteX110" fmla="*/ 1951374 w 2422397"/>
              <a:gd name="connsiteY110" fmla="*/ 556682 h 6858000"/>
              <a:gd name="connsiteX111" fmla="*/ 1951170 w 2422397"/>
              <a:gd name="connsiteY111" fmla="*/ 526639 h 6858000"/>
              <a:gd name="connsiteX112" fmla="*/ 1949059 w 2422397"/>
              <a:gd name="connsiteY112" fmla="*/ 405872 h 6858000"/>
              <a:gd name="connsiteX113" fmla="*/ 1935866 w 2422397"/>
              <a:gd name="connsiteY113" fmla="*/ 307622 h 6858000"/>
              <a:gd name="connsiteX114" fmla="*/ 1967790 w 2422397"/>
              <a:gd name="connsiteY114" fmla="*/ 198682 h 6858000"/>
              <a:gd name="connsiteX115" fmla="*/ 1971093 w 2422397"/>
              <a:gd name="connsiteY115" fmla="*/ 127747 h 6858000"/>
              <a:gd name="connsiteX116" fmla="*/ 1951841 w 2422397"/>
              <a:gd name="connsiteY116" fmla="*/ 4678 h 6858000"/>
              <a:gd name="connsiteX117" fmla="*/ 1953649 w 2422397"/>
              <a:gd name="connsiteY117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411681 w 2422397"/>
              <a:gd name="connsiteY15" fmla="*/ 6232635 h 6858000"/>
              <a:gd name="connsiteX16" fmla="*/ 466639 w 2422397"/>
              <a:gd name="connsiteY16" fmla="*/ 6218313 h 6858000"/>
              <a:gd name="connsiteX17" fmla="*/ 470822 w 2422397"/>
              <a:gd name="connsiteY17" fmla="*/ 6213220 h 6858000"/>
              <a:gd name="connsiteX18" fmla="*/ 476871 w 2422397"/>
              <a:gd name="connsiteY18" fmla="*/ 6192715 h 6858000"/>
              <a:gd name="connsiteX19" fmla="*/ 478259 w 2422397"/>
              <a:gd name="connsiteY19" fmla="*/ 6183918 h 6858000"/>
              <a:gd name="connsiteX20" fmla="*/ 482177 w 2422397"/>
              <a:gd name="connsiteY20" fmla="*/ 6173358 h 6858000"/>
              <a:gd name="connsiteX21" fmla="*/ 482556 w 2422397"/>
              <a:gd name="connsiteY21" fmla="*/ 6173443 h 6858000"/>
              <a:gd name="connsiteX22" fmla="*/ 485673 w 2422397"/>
              <a:gd name="connsiteY22" fmla="*/ 6162875 h 6858000"/>
              <a:gd name="connsiteX23" fmla="*/ 497360 w 2422397"/>
              <a:gd name="connsiteY23" fmla="*/ 6106789 h 6858000"/>
              <a:gd name="connsiteX24" fmla="*/ 547843 w 2422397"/>
              <a:gd name="connsiteY24" fmla="*/ 6075666 h 6858000"/>
              <a:gd name="connsiteX25" fmla="*/ 562259 w 2422397"/>
              <a:gd name="connsiteY25" fmla="*/ 6054865 h 6858000"/>
              <a:gd name="connsiteX26" fmla="*/ 571463 w 2422397"/>
              <a:gd name="connsiteY26" fmla="*/ 6045606 h 6858000"/>
              <a:gd name="connsiteX27" fmla="*/ 573012 w 2422397"/>
              <a:gd name="connsiteY27" fmla="*/ 6046223 h 6858000"/>
              <a:gd name="connsiteX28" fmla="*/ 584071 w 2422397"/>
              <a:gd name="connsiteY28" fmla="*/ 5992286 h 6858000"/>
              <a:gd name="connsiteX29" fmla="*/ 587812 w 2422397"/>
              <a:gd name="connsiteY29" fmla="*/ 5987907 h 6858000"/>
              <a:gd name="connsiteX30" fmla="*/ 592115 w 2422397"/>
              <a:gd name="connsiteY30" fmla="*/ 5949187 h 6858000"/>
              <a:gd name="connsiteX31" fmla="*/ 595889 w 2422397"/>
              <a:gd name="connsiteY31" fmla="*/ 5931081 h 6858000"/>
              <a:gd name="connsiteX32" fmla="*/ 593758 w 2422397"/>
              <a:gd name="connsiteY32" fmla="*/ 5922047 h 6858000"/>
              <a:gd name="connsiteX33" fmla="*/ 600949 w 2422397"/>
              <a:gd name="connsiteY33" fmla="*/ 5897316 h 6858000"/>
              <a:gd name="connsiteX34" fmla="*/ 602981 w 2422397"/>
              <a:gd name="connsiteY34" fmla="*/ 5895955 h 6858000"/>
              <a:gd name="connsiteX35" fmla="*/ 604430 w 2422397"/>
              <a:gd name="connsiteY35" fmla="*/ 5870052 h 6858000"/>
              <a:gd name="connsiteX36" fmla="*/ 600218 w 2422397"/>
              <a:gd name="connsiteY36" fmla="*/ 5841702 h 6858000"/>
              <a:gd name="connsiteX37" fmla="*/ 678370 w 2422397"/>
              <a:gd name="connsiteY37" fmla="*/ 5652188 h 6858000"/>
              <a:gd name="connsiteX38" fmla="*/ 694129 w 2422397"/>
              <a:gd name="connsiteY38" fmla="*/ 5471630 h 6858000"/>
              <a:gd name="connsiteX39" fmla="*/ 723657 w 2422397"/>
              <a:gd name="connsiteY39" fmla="*/ 5356170 h 6858000"/>
              <a:gd name="connsiteX40" fmla="*/ 723661 w 2422397"/>
              <a:gd name="connsiteY40" fmla="*/ 5356076 h 6858000"/>
              <a:gd name="connsiteX41" fmla="*/ 720651 w 2422397"/>
              <a:gd name="connsiteY41" fmla="*/ 5331990 h 6858000"/>
              <a:gd name="connsiteX42" fmla="*/ 725358 w 2422397"/>
              <a:gd name="connsiteY42" fmla="*/ 5309193 h 6858000"/>
              <a:gd name="connsiteX43" fmla="*/ 726926 w 2422397"/>
              <a:gd name="connsiteY43" fmla="*/ 5311182 h 6858000"/>
              <a:gd name="connsiteX44" fmla="*/ 727761 w 2422397"/>
              <a:gd name="connsiteY44" fmla="*/ 5304702 h 6858000"/>
              <a:gd name="connsiteX45" fmla="*/ 732974 w 2422397"/>
              <a:gd name="connsiteY45" fmla="*/ 5303522 h 6858000"/>
              <a:gd name="connsiteX46" fmla="*/ 740184 w 2422397"/>
              <a:gd name="connsiteY46" fmla="*/ 5323549 h 6858000"/>
              <a:gd name="connsiteX47" fmla="*/ 784867 w 2422397"/>
              <a:gd name="connsiteY47" fmla="*/ 5235785 h 6858000"/>
              <a:gd name="connsiteX48" fmla="*/ 796271 w 2422397"/>
              <a:gd name="connsiteY48" fmla="*/ 5175473 h 6858000"/>
              <a:gd name="connsiteX49" fmla="*/ 821529 w 2422397"/>
              <a:gd name="connsiteY49" fmla="*/ 5012929 h 6858000"/>
              <a:gd name="connsiteX50" fmla="*/ 846340 w 2422397"/>
              <a:gd name="connsiteY50" fmla="*/ 4944976 h 6858000"/>
              <a:gd name="connsiteX51" fmla="*/ 840157 w 2422397"/>
              <a:gd name="connsiteY51" fmla="*/ 4872869 h 6858000"/>
              <a:gd name="connsiteX52" fmla="*/ 855718 w 2422397"/>
              <a:gd name="connsiteY52" fmla="*/ 4850916 h 6858000"/>
              <a:gd name="connsiteX53" fmla="*/ 858709 w 2422397"/>
              <a:gd name="connsiteY53" fmla="*/ 4847264 h 6858000"/>
              <a:gd name="connsiteX54" fmla="*/ 863990 w 2422397"/>
              <a:gd name="connsiteY54" fmla="*/ 4829718 h 6858000"/>
              <a:gd name="connsiteX55" fmla="*/ 873842 w 2422397"/>
              <a:gd name="connsiteY55" fmla="*/ 4828439 h 6858000"/>
              <a:gd name="connsiteX56" fmla="*/ 887779 w 2422397"/>
              <a:gd name="connsiteY56" fmla="*/ 4804655 h 6858000"/>
              <a:gd name="connsiteX57" fmla="*/ 893894 w 2422397"/>
              <a:gd name="connsiteY57" fmla="*/ 4777060 h 6858000"/>
              <a:gd name="connsiteX58" fmla="*/ 883546 w 2422397"/>
              <a:gd name="connsiteY58" fmla="*/ 4777089 h 6858000"/>
              <a:gd name="connsiteX59" fmla="*/ 883812 w 2422397"/>
              <a:gd name="connsiteY59" fmla="*/ 4774559 h 6858000"/>
              <a:gd name="connsiteX60" fmla="*/ 903401 w 2422397"/>
              <a:gd name="connsiteY60" fmla="*/ 4679442 h 6858000"/>
              <a:gd name="connsiteX61" fmla="*/ 916253 w 2422397"/>
              <a:gd name="connsiteY61" fmla="*/ 4651970 h 6858000"/>
              <a:gd name="connsiteX62" fmla="*/ 922608 w 2422397"/>
              <a:gd name="connsiteY62" fmla="*/ 4649785 h 6858000"/>
              <a:gd name="connsiteX63" fmla="*/ 924139 w 2422397"/>
              <a:gd name="connsiteY63" fmla="*/ 4631605 h 6858000"/>
              <a:gd name="connsiteX64" fmla="*/ 920872 w 2422397"/>
              <a:gd name="connsiteY64" fmla="*/ 4609075 h 6858000"/>
              <a:gd name="connsiteX65" fmla="*/ 941607 w 2422397"/>
              <a:gd name="connsiteY65" fmla="*/ 4514226 h 6858000"/>
              <a:gd name="connsiteX66" fmla="*/ 957889 w 2422397"/>
              <a:gd name="connsiteY66" fmla="*/ 4481699 h 6858000"/>
              <a:gd name="connsiteX67" fmla="*/ 974975 w 2422397"/>
              <a:gd name="connsiteY67" fmla="*/ 4433921 h 6858000"/>
              <a:gd name="connsiteX68" fmla="*/ 1011638 w 2422397"/>
              <a:gd name="connsiteY68" fmla="*/ 4352312 h 6858000"/>
              <a:gd name="connsiteX69" fmla="*/ 1049579 w 2422397"/>
              <a:gd name="connsiteY69" fmla="*/ 4237953 h 6858000"/>
              <a:gd name="connsiteX70" fmla="*/ 1041314 w 2422397"/>
              <a:gd name="connsiteY70" fmla="*/ 4139706 h 6858000"/>
              <a:gd name="connsiteX71" fmla="*/ 1049328 w 2422397"/>
              <a:gd name="connsiteY71" fmla="*/ 4134671 h 6858000"/>
              <a:gd name="connsiteX72" fmla="*/ 1061133 w 2422397"/>
              <a:gd name="connsiteY72" fmla="*/ 4074160 h 6858000"/>
              <a:gd name="connsiteX73" fmla="*/ 1059121 w 2422397"/>
              <a:gd name="connsiteY73" fmla="*/ 3844497 h 6858000"/>
              <a:gd name="connsiteX74" fmla="*/ 1083386 w 2422397"/>
              <a:gd name="connsiteY74" fmla="*/ 3726730 h 6858000"/>
              <a:gd name="connsiteX75" fmla="*/ 1098990 w 2422397"/>
              <a:gd name="connsiteY75" fmla="*/ 3687782 h 6858000"/>
              <a:gd name="connsiteX76" fmla="*/ 1124701 w 2422397"/>
              <a:gd name="connsiteY76" fmla="*/ 3622348 h 6858000"/>
              <a:gd name="connsiteX77" fmla="*/ 1161137 w 2422397"/>
              <a:gd name="connsiteY77" fmla="*/ 3580464 h 6858000"/>
              <a:gd name="connsiteX78" fmla="*/ 1175812 w 2422397"/>
              <a:gd name="connsiteY78" fmla="*/ 3522969 h 6858000"/>
              <a:gd name="connsiteX79" fmla="*/ 1156951 w 2422397"/>
              <a:gd name="connsiteY79" fmla="*/ 3500538 h 6858000"/>
              <a:gd name="connsiteX80" fmla="*/ 1179877 w 2422397"/>
              <a:gd name="connsiteY80" fmla="*/ 3441984 h 6858000"/>
              <a:gd name="connsiteX81" fmla="*/ 1217096 w 2422397"/>
              <a:gd name="connsiteY81" fmla="*/ 3354156 h 6858000"/>
              <a:gd name="connsiteX82" fmla="*/ 1232811 w 2422397"/>
              <a:gd name="connsiteY82" fmla="*/ 3301153 h 6858000"/>
              <a:gd name="connsiteX83" fmla="*/ 1281985 w 2422397"/>
              <a:gd name="connsiteY83" fmla="*/ 3158933 h 6858000"/>
              <a:gd name="connsiteX84" fmla="*/ 1335997 w 2422397"/>
              <a:gd name="connsiteY84" fmla="*/ 3018423 h 6858000"/>
              <a:gd name="connsiteX85" fmla="*/ 1394864 w 2422397"/>
              <a:gd name="connsiteY85" fmla="*/ 2946152 h 6858000"/>
              <a:gd name="connsiteX86" fmla="*/ 1436360 w 2422397"/>
              <a:gd name="connsiteY86" fmla="*/ 2829469 h 6858000"/>
              <a:gd name="connsiteX87" fmla="*/ 1447242 w 2422397"/>
              <a:gd name="connsiteY87" fmla="*/ 2811546 h 6858000"/>
              <a:gd name="connsiteX88" fmla="*/ 1449881 w 2422397"/>
              <a:gd name="connsiteY88" fmla="*/ 2781535 h 6858000"/>
              <a:gd name="connsiteX89" fmla="*/ 1459218 w 2422397"/>
              <a:gd name="connsiteY89" fmla="*/ 2660724 h 6858000"/>
              <a:gd name="connsiteX90" fmla="*/ 1455455 w 2422397"/>
              <a:gd name="connsiteY90" fmla="*/ 2560980 h 6858000"/>
              <a:gd name="connsiteX91" fmla="*/ 1497362 w 2422397"/>
              <a:gd name="connsiteY91" fmla="*/ 2456303 h 6858000"/>
              <a:gd name="connsiteX92" fmla="*/ 1507343 w 2422397"/>
              <a:gd name="connsiteY92" fmla="*/ 2385923 h 6858000"/>
              <a:gd name="connsiteX93" fmla="*/ 1499931 w 2422397"/>
              <a:gd name="connsiteY93" fmla="*/ 2260635 h 6858000"/>
              <a:gd name="connsiteX94" fmla="*/ 1582995 w 2422397"/>
              <a:gd name="connsiteY94" fmla="*/ 2133393 h 6858000"/>
              <a:gd name="connsiteX95" fmla="*/ 1580647 w 2422397"/>
              <a:gd name="connsiteY95" fmla="*/ 2069584 h 6858000"/>
              <a:gd name="connsiteX96" fmla="*/ 1569289 w 2422397"/>
              <a:gd name="connsiteY96" fmla="*/ 2032263 h 6858000"/>
              <a:gd name="connsiteX97" fmla="*/ 1571917 w 2422397"/>
              <a:gd name="connsiteY97" fmla="*/ 1903700 h 6858000"/>
              <a:gd name="connsiteX98" fmla="*/ 1564944 w 2422397"/>
              <a:gd name="connsiteY98" fmla="*/ 1821321 h 6858000"/>
              <a:gd name="connsiteX99" fmla="*/ 1579022 w 2422397"/>
              <a:gd name="connsiteY99" fmla="*/ 1718757 h 6858000"/>
              <a:gd name="connsiteX100" fmla="*/ 1590196 w 2422397"/>
              <a:gd name="connsiteY100" fmla="*/ 1595914 h 6858000"/>
              <a:gd name="connsiteX101" fmla="*/ 1624363 w 2422397"/>
              <a:gd name="connsiteY101" fmla="*/ 1502483 h 6858000"/>
              <a:gd name="connsiteX102" fmla="*/ 1631539 w 2422397"/>
              <a:gd name="connsiteY102" fmla="*/ 1431520 h 6858000"/>
              <a:gd name="connsiteX103" fmla="*/ 1646296 w 2422397"/>
              <a:gd name="connsiteY103" fmla="*/ 1333057 h 6858000"/>
              <a:gd name="connsiteX104" fmla="*/ 1659787 w 2422397"/>
              <a:gd name="connsiteY104" fmla="*/ 1197540 h 6858000"/>
              <a:gd name="connsiteX105" fmla="*/ 1706993 w 2422397"/>
              <a:gd name="connsiteY105" fmla="*/ 1104797 h 6858000"/>
              <a:gd name="connsiteX106" fmla="*/ 1777273 w 2422397"/>
              <a:gd name="connsiteY106" fmla="*/ 916268 h 6858000"/>
              <a:gd name="connsiteX107" fmla="*/ 1850836 w 2422397"/>
              <a:gd name="connsiteY107" fmla="*/ 802826 h 6858000"/>
              <a:gd name="connsiteX108" fmla="*/ 1911831 w 2422397"/>
              <a:gd name="connsiteY108" fmla="*/ 696577 h 6858000"/>
              <a:gd name="connsiteX109" fmla="*/ 1942209 w 2422397"/>
              <a:gd name="connsiteY109" fmla="*/ 575807 h 6858000"/>
              <a:gd name="connsiteX110" fmla="*/ 1951374 w 2422397"/>
              <a:gd name="connsiteY110" fmla="*/ 556682 h 6858000"/>
              <a:gd name="connsiteX111" fmla="*/ 1951170 w 2422397"/>
              <a:gd name="connsiteY111" fmla="*/ 526639 h 6858000"/>
              <a:gd name="connsiteX112" fmla="*/ 1949059 w 2422397"/>
              <a:gd name="connsiteY112" fmla="*/ 405872 h 6858000"/>
              <a:gd name="connsiteX113" fmla="*/ 1935866 w 2422397"/>
              <a:gd name="connsiteY113" fmla="*/ 307622 h 6858000"/>
              <a:gd name="connsiteX114" fmla="*/ 1967790 w 2422397"/>
              <a:gd name="connsiteY114" fmla="*/ 198682 h 6858000"/>
              <a:gd name="connsiteX115" fmla="*/ 1971093 w 2422397"/>
              <a:gd name="connsiteY115" fmla="*/ 127747 h 6858000"/>
              <a:gd name="connsiteX116" fmla="*/ 1951841 w 2422397"/>
              <a:gd name="connsiteY116" fmla="*/ 4678 h 6858000"/>
              <a:gd name="connsiteX117" fmla="*/ 1953649 w 2422397"/>
              <a:gd name="connsiteY117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411681 w 2422397"/>
              <a:gd name="connsiteY15" fmla="*/ 6232635 h 6858000"/>
              <a:gd name="connsiteX16" fmla="*/ 466639 w 2422397"/>
              <a:gd name="connsiteY16" fmla="*/ 6218313 h 6858000"/>
              <a:gd name="connsiteX17" fmla="*/ 470822 w 2422397"/>
              <a:gd name="connsiteY17" fmla="*/ 6213220 h 6858000"/>
              <a:gd name="connsiteX18" fmla="*/ 476871 w 2422397"/>
              <a:gd name="connsiteY18" fmla="*/ 6192715 h 6858000"/>
              <a:gd name="connsiteX19" fmla="*/ 478259 w 2422397"/>
              <a:gd name="connsiteY19" fmla="*/ 6183918 h 6858000"/>
              <a:gd name="connsiteX20" fmla="*/ 482177 w 2422397"/>
              <a:gd name="connsiteY20" fmla="*/ 6173358 h 6858000"/>
              <a:gd name="connsiteX21" fmla="*/ 482556 w 2422397"/>
              <a:gd name="connsiteY21" fmla="*/ 6173443 h 6858000"/>
              <a:gd name="connsiteX22" fmla="*/ 485673 w 2422397"/>
              <a:gd name="connsiteY22" fmla="*/ 6162875 h 6858000"/>
              <a:gd name="connsiteX23" fmla="*/ 497360 w 2422397"/>
              <a:gd name="connsiteY23" fmla="*/ 6106789 h 6858000"/>
              <a:gd name="connsiteX24" fmla="*/ 547843 w 2422397"/>
              <a:gd name="connsiteY24" fmla="*/ 6075666 h 6858000"/>
              <a:gd name="connsiteX25" fmla="*/ 562259 w 2422397"/>
              <a:gd name="connsiteY25" fmla="*/ 6054865 h 6858000"/>
              <a:gd name="connsiteX26" fmla="*/ 571463 w 2422397"/>
              <a:gd name="connsiteY26" fmla="*/ 6045606 h 6858000"/>
              <a:gd name="connsiteX27" fmla="*/ 573012 w 2422397"/>
              <a:gd name="connsiteY27" fmla="*/ 6046223 h 6858000"/>
              <a:gd name="connsiteX28" fmla="*/ 584071 w 2422397"/>
              <a:gd name="connsiteY28" fmla="*/ 5992286 h 6858000"/>
              <a:gd name="connsiteX29" fmla="*/ 587812 w 2422397"/>
              <a:gd name="connsiteY29" fmla="*/ 5987907 h 6858000"/>
              <a:gd name="connsiteX30" fmla="*/ 592115 w 2422397"/>
              <a:gd name="connsiteY30" fmla="*/ 5949187 h 6858000"/>
              <a:gd name="connsiteX31" fmla="*/ 595889 w 2422397"/>
              <a:gd name="connsiteY31" fmla="*/ 5931081 h 6858000"/>
              <a:gd name="connsiteX32" fmla="*/ 593758 w 2422397"/>
              <a:gd name="connsiteY32" fmla="*/ 5922047 h 6858000"/>
              <a:gd name="connsiteX33" fmla="*/ 600949 w 2422397"/>
              <a:gd name="connsiteY33" fmla="*/ 5897316 h 6858000"/>
              <a:gd name="connsiteX34" fmla="*/ 602981 w 2422397"/>
              <a:gd name="connsiteY34" fmla="*/ 5895955 h 6858000"/>
              <a:gd name="connsiteX35" fmla="*/ 604430 w 2422397"/>
              <a:gd name="connsiteY35" fmla="*/ 5870052 h 6858000"/>
              <a:gd name="connsiteX36" fmla="*/ 600218 w 2422397"/>
              <a:gd name="connsiteY36" fmla="*/ 5841702 h 6858000"/>
              <a:gd name="connsiteX37" fmla="*/ 678370 w 2422397"/>
              <a:gd name="connsiteY37" fmla="*/ 5652188 h 6858000"/>
              <a:gd name="connsiteX38" fmla="*/ 694129 w 2422397"/>
              <a:gd name="connsiteY38" fmla="*/ 5471630 h 6858000"/>
              <a:gd name="connsiteX39" fmla="*/ 723657 w 2422397"/>
              <a:gd name="connsiteY39" fmla="*/ 5356170 h 6858000"/>
              <a:gd name="connsiteX40" fmla="*/ 723661 w 2422397"/>
              <a:gd name="connsiteY40" fmla="*/ 5356076 h 6858000"/>
              <a:gd name="connsiteX41" fmla="*/ 720651 w 2422397"/>
              <a:gd name="connsiteY41" fmla="*/ 5331990 h 6858000"/>
              <a:gd name="connsiteX42" fmla="*/ 725358 w 2422397"/>
              <a:gd name="connsiteY42" fmla="*/ 5309193 h 6858000"/>
              <a:gd name="connsiteX43" fmla="*/ 726926 w 2422397"/>
              <a:gd name="connsiteY43" fmla="*/ 5311182 h 6858000"/>
              <a:gd name="connsiteX44" fmla="*/ 727761 w 2422397"/>
              <a:gd name="connsiteY44" fmla="*/ 5304702 h 6858000"/>
              <a:gd name="connsiteX45" fmla="*/ 732974 w 2422397"/>
              <a:gd name="connsiteY45" fmla="*/ 5303522 h 6858000"/>
              <a:gd name="connsiteX46" fmla="*/ 849095 w 2422397"/>
              <a:gd name="connsiteY46" fmla="*/ 5305397 h 6858000"/>
              <a:gd name="connsiteX47" fmla="*/ 784867 w 2422397"/>
              <a:gd name="connsiteY47" fmla="*/ 5235785 h 6858000"/>
              <a:gd name="connsiteX48" fmla="*/ 796271 w 2422397"/>
              <a:gd name="connsiteY48" fmla="*/ 5175473 h 6858000"/>
              <a:gd name="connsiteX49" fmla="*/ 821529 w 2422397"/>
              <a:gd name="connsiteY49" fmla="*/ 5012929 h 6858000"/>
              <a:gd name="connsiteX50" fmla="*/ 846340 w 2422397"/>
              <a:gd name="connsiteY50" fmla="*/ 4944976 h 6858000"/>
              <a:gd name="connsiteX51" fmla="*/ 840157 w 2422397"/>
              <a:gd name="connsiteY51" fmla="*/ 4872869 h 6858000"/>
              <a:gd name="connsiteX52" fmla="*/ 855718 w 2422397"/>
              <a:gd name="connsiteY52" fmla="*/ 4850916 h 6858000"/>
              <a:gd name="connsiteX53" fmla="*/ 858709 w 2422397"/>
              <a:gd name="connsiteY53" fmla="*/ 4847264 h 6858000"/>
              <a:gd name="connsiteX54" fmla="*/ 863990 w 2422397"/>
              <a:gd name="connsiteY54" fmla="*/ 4829718 h 6858000"/>
              <a:gd name="connsiteX55" fmla="*/ 873842 w 2422397"/>
              <a:gd name="connsiteY55" fmla="*/ 4828439 h 6858000"/>
              <a:gd name="connsiteX56" fmla="*/ 887779 w 2422397"/>
              <a:gd name="connsiteY56" fmla="*/ 4804655 h 6858000"/>
              <a:gd name="connsiteX57" fmla="*/ 893894 w 2422397"/>
              <a:gd name="connsiteY57" fmla="*/ 4777060 h 6858000"/>
              <a:gd name="connsiteX58" fmla="*/ 883546 w 2422397"/>
              <a:gd name="connsiteY58" fmla="*/ 4777089 h 6858000"/>
              <a:gd name="connsiteX59" fmla="*/ 883812 w 2422397"/>
              <a:gd name="connsiteY59" fmla="*/ 4774559 h 6858000"/>
              <a:gd name="connsiteX60" fmla="*/ 903401 w 2422397"/>
              <a:gd name="connsiteY60" fmla="*/ 4679442 h 6858000"/>
              <a:gd name="connsiteX61" fmla="*/ 916253 w 2422397"/>
              <a:gd name="connsiteY61" fmla="*/ 4651970 h 6858000"/>
              <a:gd name="connsiteX62" fmla="*/ 922608 w 2422397"/>
              <a:gd name="connsiteY62" fmla="*/ 4649785 h 6858000"/>
              <a:gd name="connsiteX63" fmla="*/ 924139 w 2422397"/>
              <a:gd name="connsiteY63" fmla="*/ 4631605 h 6858000"/>
              <a:gd name="connsiteX64" fmla="*/ 920872 w 2422397"/>
              <a:gd name="connsiteY64" fmla="*/ 4609075 h 6858000"/>
              <a:gd name="connsiteX65" fmla="*/ 941607 w 2422397"/>
              <a:gd name="connsiteY65" fmla="*/ 4514226 h 6858000"/>
              <a:gd name="connsiteX66" fmla="*/ 957889 w 2422397"/>
              <a:gd name="connsiteY66" fmla="*/ 4481699 h 6858000"/>
              <a:gd name="connsiteX67" fmla="*/ 974975 w 2422397"/>
              <a:gd name="connsiteY67" fmla="*/ 4433921 h 6858000"/>
              <a:gd name="connsiteX68" fmla="*/ 1011638 w 2422397"/>
              <a:gd name="connsiteY68" fmla="*/ 4352312 h 6858000"/>
              <a:gd name="connsiteX69" fmla="*/ 1049579 w 2422397"/>
              <a:gd name="connsiteY69" fmla="*/ 4237953 h 6858000"/>
              <a:gd name="connsiteX70" fmla="*/ 1041314 w 2422397"/>
              <a:gd name="connsiteY70" fmla="*/ 4139706 h 6858000"/>
              <a:gd name="connsiteX71" fmla="*/ 1049328 w 2422397"/>
              <a:gd name="connsiteY71" fmla="*/ 4134671 h 6858000"/>
              <a:gd name="connsiteX72" fmla="*/ 1061133 w 2422397"/>
              <a:gd name="connsiteY72" fmla="*/ 4074160 h 6858000"/>
              <a:gd name="connsiteX73" fmla="*/ 1059121 w 2422397"/>
              <a:gd name="connsiteY73" fmla="*/ 3844497 h 6858000"/>
              <a:gd name="connsiteX74" fmla="*/ 1083386 w 2422397"/>
              <a:gd name="connsiteY74" fmla="*/ 3726730 h 6858000"/>
              <a:gd name="connsiteX75" fmla="*/ 1098990 w 2422397"/>
              <a:gd name="connsiteY75" fmla="*/ 3687782 h 6858000"/>
              <a:gd name="connsiteX76" fmla="*/ 1124701 w 2422397"/>
              <a:gd name="connsiteY76" fmla="*/ 3622348 h 6858000"/>
              <a:gd name="connsiteX77" fmla="*/ 1161137 w 2422397"/>
              <a:gd name="connsiteY77" fmla="*/ 3580464 h 6858000"/>
              <a:gd name="connsiteX78" fmla="*/ 1175812 w 2422397"/>
              <a:gd name="connsiteY78" fmla="*/ 3522969 h 6858000"/>
              <a:gd name="connsiteX79" fmla="*/ 1156951 w 2422397"/>
              <a:gd name="connsiteY79" fmla="*/ 3500538 h 6858000"/>
              <a:gd name="connsiteX80" fmla="*/ 1179877 w 2422397"/>
              <a:gd name="connsiteY80" fmla="*/ 3441984 h 6858000"/>
              <a:gd name="connsiteX81" fmla="*/ 1217096 w 2422397"/>
              <a:gd name="connsiteY81" fmla="*/ 3354156 h 6858000"/>
              <a:gd name="connsiteX82" fmla="*/ 1232811 w 2422397"/>
              <a:gd name="connsiteY82" fmla="*/ 3301153 h 6858000"/>
              <a:gd name="connsiteX83" fmla="*/ 1281985 w 2422397"/>
              <a:gd name="connsiteY83" fmla="*/ 3158933 h 6858000"/>
              <a:gd name="connsiteX84" fmla="*/ 1335997 w 2422397"/>
              <a:gd name="connsiteY84" fmla="*/ 3018423 h 6858000"/>
              <a:gd name="connsiteX85" fmla="*/ 1394864 w 2422397"/>
              <a:gd name="connsiteY85" fmla="*/ 2946152 h 6858000"/>
              <a:gd name="connsiteX86" fmla="*/ 1436360 w 2422397"/>
              <a:gd name="connsiteY86" fmla="*/ 2829469 h 6858000"/>
              <a:gd name="connsiteX87" fmla="*/ 1447242 w 2422397"/>
              <a:gd name="connsiteY87" fmla="*/ 2811546 h 6858000"/>
              <a:gd name="connsiteX88" fmla="*/ 1449881 w 2422397"/>
              <a:gd name="connsiteY88" fmla="*/ 2781535 h 6858000"/>
              <a:gd name="connsiteX89" fmla="*/ 1459218 w 2422397"/>
              <a:gd name="connsiteY89" fmla="*/ 2660724 h 6858000"/>
              <a:gd name="connsiteX90" fmla="*/ 1455455 w 2422397"/>
              <a:gd name="connsiteY90" fmla="*/ 2560980 h 6858000"/>
              <a:gd name="connsiteX91" fmla="*/ 1497362 w 2422397"/>
              <a:gd name="connsiteY91" fmla="*/ 2456303 h 6858000"/>
              <a:gd name="connsiteX92" fmla="*/ 1507343 w 2422397"/>
              <a:gd name="connsiteY92" fmla="*/ 2385923 h 6858000"/>
              <a:gd name="connsiteX93" fmla="*/ 1499931 w 2422397"/>
              <a:gd name="connsiteY93" fmla="*/ 2260635 h 6858000"/>
              <a:gd name="connsiteX94" fmla="*/ 1582995 w 2422397"/>
              <a:gd name="connsiteY94" fmla="*/ 2133393 h 6858000"/>
              <a:gd name="connsiteX95" fmla="*/ 1580647 w 2422397"/>
              <a:gd name="connsiteY95" fmla="*/ 2069584 h 6858000"/>
              <a:gd name="connsiteX96" fmla="*/ 1569289 w 2422397"/>
              <a:gd name="connsiteY96" fmla="*/ 2032263 h 6858000"/>
              <a:gd name="connsiteX97" fmla="*/ 1571917 w 2422397"/>
              <a:gd name="connsiteY97" fmla="*/ 1903700 h 6858000"/>
              <a:gd name="connsiteX98" fmla="*/ 1564944 w 2422397"/>
              <a:gd name="connsiteY98" fmla="*/ 1821321 h 6858000"/>
              <a:gd name="connsiteX99" fmla="*/ 1579022 w 2422397"/>
              <a:gd name="connsiteY99" fmla="*/ 1718757 h 6858000"/>
              <a:gd name="connsiteX100" fmla="*/ 1590196 w 2422397"/>
              <a:gd name="connsiteY100" fmla="*/ 1595914 h 6858000"/>
              <a:gd name="connsiteX101" fmla="*/ 1624363 w 2422397"/>
              <a:gd name="connsiteY101" fmla="*/ 1502483 h 6858000"/>
              <a:gd name="connsiteX102" fmla="*/ 1631539 w 2422397"/>
              <a:gd name="connsiteY102" fmla="*/ 1431520 h 6858000"/>
              <a:gd name="connsiteX103" fmla="*/ 1646296 w 2422397"/>
              <a:gd name="connsiteY103" fmla="*/ 1333057 h 6858000"/>
              <a:gd name="connsiteX104" fmla="*/ 1659787 w 2422397"/>
              <a:gd name="connsiteY104" fmla="*/ 1197540 h 6858000"/>
              <a:gd name="connsiteX105" fmla="*/ 1706993 w 2422397"/>
              <a:gd name="connsiteY105" fmla="*/ 1104797 h 6858000"/>
              <a:gd name="connsiteX106" fmla="*/ 1777273 w 2422397"/>
              <a:gd name="connsiteY106" fmla="*/ 916268 h 6858000"/>
              <a:gd name="connsiteX107" fmla="*/ 1850836 w 2422397"/>
              <a:gd name="connsiteY107" fmla="*/ 802826 h 6858000"/>
              <a:gd name="connsiteX108" fmla="*/ 1911831 w 2422397"/>
              <a:gd name="connsiteY108" fmla="*/ 696577 h 6858000"/>
              <a:gd name="connsiteX109" fmla="*/ 1942209 w 2422397"/>
              <a:gd name="connsiteY109" fmla="*/ 575807 h 6858000"/>
              <a:gd name="connsiteX110" fmla="*/ 1951374 w 2422397"/>
              <a:gd name="connsiteY110" fmla="*/ 556682 h 6858000"/>
              <a:gd name="connsiteX111" fmla="*/ 1951170 w 2422397"/>
              <a:gd name="connsiteY111" fmla="*/ 526639 h 6858000"/>
              <a:gd name="connsiteX112" fmla="*/ 1949059 w 2422397"/>
              <a:gd name="connsiteY112" fmla="*/ 405872 h 6858000"/>
              <a:gd name="connsiteX113" fmla="*/ 1935866 w 2422397"/>
              <a:gd name="connsiteY113" fmla="*/ 307622 h 6858000"/>
              <a:gd name="connsiteX114" fmla="*/ 1967790 w 2422397"/>
              <a:gd name="connsiteY114" fmla="*/ 198682 h 6858000"/>
              <a:gd name="connsiteX115" fmla="*/ 1971093 w 2422397"/>
              <a:gd name="connsiteY115" fmla="*/ 127747 h 6858000"/>
              <a:gd name="connsiteX116" fmla="*/ 1951841 w 2422397"/>
              <a:gd name="connsiteY116" fmla="*/ 4678 h 6858000"/>
              <a:gd name="connsiteX117" fmla="*/ 1953649 w 2422397"/>
              <a:gd name="connsiteY117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411681 w 2422397"/>
              <a:gd name="connsiteY15" fmla="*/ 6232635 h 6858000"/>
              <a:gd name="connsiteX16" fmla="*/ 466639 w 2422397"/>
              <a:gd name="connsiteY16" fmla="*/ 6218313 h 6858000"/>
              <a:gd name="connsiteX17" fmla="*/ 470822 w 2422397"/>
              <a:gd name="connsiteY17" fmla="*/ 6213220 h 6858000"/>
              <a:gd name="connsiteX18" fmla="*/ 476871 w 2422397"/>
              <a:gd name="connsiteY18" fmla="*/ 6192715 h 6858000"/>
              <a:gd name="connsiteX19" fmla="*/ 478259 w 2422397"/>
              <a:gd name="connsiteY19" fmla="*/ 6183918 h 6858000"/>
              <a:gd name="connsiteX20" fmla="*/ 482177 w 2422397"/>
              <a:gd name="connsiteY20" fmla="*/ 6173358 h 6858000"/>
              <a:gd name="connsiteX21" fmla="*/ 482556 w 2422397"/>
              <a:gd name="connsiteY21" fmla="*/ 6173443 h 6858000"/>
              <a:gd name="connsiteX22" fmla="*/ 485673 w 2422397"/>
              <a:gd name="connsiteY22" fmla="*/ 6162875 h 6858000"/>
              <a:gd name="connsiteX23" fmla="*/ 497360 w 2422397"/>
              <a:gd name="connsiteY23" fmla="*/ 6106789 h 6858000"/>
              <a:gd name="connsiteX24" fmla="*/ 547843 w 2422397"/>
              <a:gd name="connsiteY24" fmla="*/ 6075666 h 6858000"/>
              <a:gd name="connsiteX25" fmla="*/ 562259 w 2422397"/>
              <a:gd name="connsiteY25" fmla="*/ 6054865 h 6858000"/>
              <a:gd name="connsiteX26" fmla="*/ 571463 w 2422397"/>
              <a:gd name="connsiteY26" fmla="*/ 6045606 h 6858000"/>
              <a:gd name="connsiteX27" fmla="*/ 573012 w 2422397"/>
              <a:gd name="connsiteY27" fmla="*/ 6046223 h 6858000"/>
              <a:gd name="connsiteX28" fmla="*/ 584071 w 2422397"/>
              <a:gd name="connsiteY28" fmla="*/ 5992286 h 6858000"/>
              <a:gd name="connsiteX29" fmla="*/ 587812 w 2422397"/>
              <a:gd name="connsiteY29" fmla="*/ 5987907 h 6858000"/>
              <a:gd name="connsiteX30" fmla="*/ 592115 w 2422397"/>
              <a:gd name="connsiteY30" fmla="*/ 5949187 h 6858000"/>
              <a:gd name="connsiteX31" fmla="*/ 595889 w 2422397"/>
              <a:gd name="connsiteY31" fmla="*/ 5931081 h 6858000"/>
              <a:gd name="connsiteX32" fmla="*/ 593758 w 2422397"/>
              <a:gd name="connsiteY32" fmla="*/ 5922047 h 6858000"/>
              <a:gd name="connsiteX33" fmla="*/ 600949 w 2422397"/>
              <a:gd name="connsiteY33" fmla="*/ 5897316 h 6858000"/>
              <a:gd name="connsiteX34" fmla="*/ 602981 w 2422397"/>
              <a:gd name="connsiteY34" fmla="*/ 5895955 h 6858000"/>
              <a:gd name="connsiteX35" fmla="*/ 604430 w 2422397"/>
              <a:gd name="connsiteY35" fmla="*/ 5870052 h 6858000"/>
              <a:gd name="connsiteX36" fmla="*/ 600218 w 2422397"/>
              <a:gd name="connsiteY36" fmla="*/ 5841702 h 6858000"/>
              <a:gd name="connsiteX37" fmla="*/ 678370 w 2422397"/>
              <a:gd name="connsiteY37" fmla="*/ 5652188 h 6858000"/>
              <a:gd name="connsiteX38" fmla="*/ 694129 w 2422397"/>
              <a:gd name="connsiteY38" fmla="*/ 5471630 h 6858000"/>
              <a:gd name="connsiteX39" fmla="*/ 723657 w 2422397"/>
              <a:gd name="connsiteY39" fmla="*/ 5356170 h 6858000"/>
              <a:gd name="connsiteX40" fmla="*/ 723661 w 2422397"/>
              <a:gd name="connsiteY40" fmla="*/ 5356076 h 6858000"/>
              <a:gd name="connsiteX41" fmla="*/ 720651 w 2422397"/>
              <a:gd name="connsiteY41" fmla="*/ 5331990 h 6858000"/>
              <a:gd name="connsiteX42" fmla="*/ 725358 w 2422397"/>
              <a:gd name="connsiteY42" fmla="*/ 5309193 h 6858000"/>
              <a:gd name="connsiteX43" fmla="*/ 726926 w 2422397"/>
              <a:gd name="connsiteY43" fmla="*/ 5311182 h 6858000"/>
              <a:gd name="connsiteX44" fmla="*/ 727761 w 2422397"/>
              <a:gd name="connsiteY44" fmla="*/ 5304702 h 6858000"/>
              <a:gd name="connsiteX45" fmla="*/ 732974 w 2422397"/>
              <a:gd name="connsiteY45" fmla="*/ 5303522 h 6858000"/>
              <a:gd name="connsiteX46" fmla="*/ 762873 w 2422397"/>
              <a:gd name="connsiteY46" fmla="*/ 5269094 h 6858000"/>
              <a:gd name="connsiteX47" fmla="*/ 784867 w 2422397"/>
              <a:gd name="connsiteY47" fmla="*/ 5235785 h 6858000"/>
              <a:gd name="connsiteX48" fmla="*/ 796271 w 2422397"/>
              <a:gd name="connsiteY48" fmla="*/ 5175473 h 6858000"/>
              <a:gd name="connsiteX49" fmla="*/ 821529 w 2422397"/>
              <a:gd name="connsiteY49" fmla="*/ 5012929 h 6858000"/>
              <a:gd name="connsiteX50" fmla="*/ 846340 w 2422397"/>
              <a:gd name="connsiteY50" fmla="*/ 4944976 h 6858000"/>
              <a:gd name="connsiteX51" fmla="*/ 840157 w 2422397"/>
              <a:gd name="connsiteY51" fmla="*/ 4872869 h 6858000"/>
              <a:gd name="connsiteX52" fmla="*/ 855718 w 2422397"/>
              <a:gd name="connsiteY52" fmla="*/ 4850916 h 6858000"/>
              <a:gd name="connsiteX53" fmla="*/ 858709 w 2422397"/>
              <a:gd name="connsiteY53" fmla="*/ 4847264 h 6858000"/>
              <a:gd name="connsiteX54" fmla="*/ 863990 w 2422397"/>
              <a:gd name="connsiteY54" fmla="*/ 4829718 h 6858000"/>
              <a:gd name="connsiteX55" fmla="*/ 873842 w 2422397"/>
              <a:gd name="connsiteY55" fmla="*/ 4828439 h 6858000"/>
              <a:gd name="connsiteX56" fmla="*/ 887779 w 2422397"/>
              <a:gd name="connsiteY56" fmla="*/ 4804655 h 6858000"/>
              <a:gd name="connsiteX57" fmla="*/ 893894 w 2422397"/>
              <a:gd name="connsiteY57" fmla="*/ 4777060 h 6858000"/>
              <a:gd name="connsiteX58" fmla="*/ 883546 w 2422397"/>
              <a:gd name="connsiteY58" fmla="*/ 4777089 h 6858000"/>
              <a:gd name="connsiteX59" fmla="*/ 883812 w 2422397"/>
              <a:gd name="connsiteY59" fmla="*/ 4774559 h 6858000"/>
              <a:gd name="connsiteX60" fmla="*/ 903401 w 2422397"/>
              <a:gd name="connsiteY60" fmla="*/ 4679442 h 6858000"/>
              <a:gd name="connsiteX61" fmla="*/ 916253 w 2422397"/>
              <a:gd name="connsiteY61" fmla="*/ 4651970 h 6858000"/>
              <a:gd name="connsiteX62" fmla="*/ 922608 w 2422397"/>
              <a:gd name="connsiteY62" fmla="*/ 4649785 h 6858000"/>
              <a:gd name="connsiteX63" fmla="*/ 924139 w 2422397"/>
              <a:gd name="connsiteY63" fmla="*/ 4631605 h 6858000"/>
              <a:gd name="connsiteX64" fmla="*/ 920872 w 2422397"/>
              <a:gd name="connsiteY64" fmla="*/ 4609075 h 6858000"/>
              <a:gd name="connsiteX65" fmla="*/ 941607 w 2422397"/>
              <a:gd name="connsiteY65" fmla="*/ 4514226 h 6858000"/>
              <a:gd name="connsiteX66" fmla="*/ 957889 w 2422397"/>
              <a:gd name="connsiteY66" fmla="*/ 4481699 h 6858000"/>
              <a:gd name="connsiteX67" fmla="*/ 974975 w 2422397"/>
              <a:gd name="connsiteY67" fmla="*/ 4433921 h 6858000"/>
              <a:gd name="connsiteX68" fmla="*/ 1011638 w 2422397"/>
              <a:gd name="connsiteY68" fmla="*/ 4352312 h 6858000"/>
              <a:gd name="connsiteX69" fmla="*/ 1049579 w 2422397"/>
              <a:gd name="connsiteY69" fmla="*/ 4237953 h 6858000"/>
              <a:gd name="connsiteX70" fmla="*/ 1041314 w 2422397"/>
              <a:gd name="connsiteY70" fmla="*/ 4139706 h 6858000"/>
              <a:gd name="connsiteX71" fmla="*/ 1049328 w 2422397"/>
              <a:gd name="connsiteY71" fmla="*/ 4134671 h 6858000"/>
              <a:gd name="connsiteX72" fmla="*/ 1061133 w 2422397"/>
              <a:gd name="connsiteY72" fmla="*/ 4074160 h 6858000"/>
              <a:gd name="connsiteX73" fmla="*/ 1059121 w 2422397"/>
              <a:gd name="connsiteY73" fmla="*/ 3844497 h 6858000"/>
              <a:gd name="connsiteX74" fmla="*/ 1083386 w 2422397"/>
              <a:gd name="connsiteY74" fmla="*/ 3726730 h 6858000"/>
              <a:gd name="connsiteX75" fmla="*/ 1098990 w 2422397"/>
              <a:gd name="connsiteY75" fmla="*/ 3687782 h 6858000"/>
              <a:gd name="connsiteX76" fmla="*/ 1124701 w 2422397"/>
              <a:gd name="connsiteY76" fmla="*/ 3622348 h 6858000"/>
              <a:gd name="connsiteX77" fmla="*/ 1161137 w 2422397"/>
              <a:gd name="connsiteY77" fmla="*/ 3580464 h 6858000"/>
              <a:gd name="connsiteX78" fmla="*/ 1175812 w 2422397"/>
              <a:gd name="connsiteY78" fmla="*/ 3522969 h 6858000"/>
              <a:gd name="connsiteX79" fmla="*/ 1156951 w 2422397"/>
              <a:gd name="connsiteY79" fmla="*/ 3500538 h 6858000"/>
              <a:gd name="connsiteX80" fmla="*/ 1179877 w 2422397"/>
              <a:gd name="connsiteY80" fmla="*/ 3441984 h 6858000"/>
              <a:gd name="connsiteX81" fmla="*/ 1217096 w 2422397"/>
              <a:gd name="connsiteY81" fmla="*/ 3354156 h 6858000"/>
              <a:gd name="connsiteX82" fmla="*/ 1232811 w 2422397"/>
              <a:gd name="connsiteY82" fmla="*/ 3301153 h 6858000"/>
              <a:gd name="connsiteX83" fmla="*/ 1281985 w 2422397"/>
              <a:gd name="connsiteY83" fmla="*/ 3158933 h 6858000"/>
              <a:gd name="connsiteX84" fmla="*/ 1335997 w 2422397"/>
              <a:gd name="connsiteY84" fmla="*/ 3018423 h 6858000"/>
              <a:gd name="connsiteX85" fmla="*/ 1394864 w 2422397"/>
              <a:gd name="connsiteY85" fmla="*/ 2946152 h 6858000"/>
              <a:gd name="connsiteX86" fmla="*/ 1436360 w 2422397"/>
              <a:gd name="connsiteY86" fmla="*/ 2829469 h 6858000"/>
              <a:gd name="connsiteX87" fmla="*/ 1447242 w 2422397"/>
              <a:gd name="connsiteY87" fmla="*/ 2811546 h 6858000"/>
              <a:gd name="connsiteX88" fmla="*/ 1449881 w 2422397"/>
              <a:gd name="connsiteY88" fmla="*/ 2781535 h 6858000"/>
              <a:gd name="connsiteX89" fmla="*/ 1459218 w 2422397"/>
              <a:gd name="connsiteY89" fmla="*/ 2660724 h 6858000"/>
              <a:gd name="connsiteX90" fmla="*/ 1455455 w 2422397"/>
              <a:gd name="connsiteY90" fmla="*/ 2560980 h 6858000"/>
              <a:gd name="connsiteX91" fmla="*/ 1497362 w 2422397"/>
              <a:gd name="connsiteY91" fmla="*/ 2456303 h 6858000"/>
              <a:gd name="connsiteX92" fmla="*/ 1507343 w 2422397"/>
              <a:gd name="connsiteY92" fmla="*/ 2385923 h 6858000"/>
              <a:gd name="connsiteX93" fmla="*/ 1499931 w 2422397"/>
              <a:gd name="connsiteY93" fmla="*/ 2260635 h 6858000"/>
              <a:gd name="connsiteX94" fmla="*/ 1582995 w 2422397"/>
              <a:gd name="connsiteY94" fmla="*/ 2133393 h 6858000"/>
              <a:gd name="connsiteX95" fmla="*/ 1580647 w 2422397"/>
              <a:gd name="connsiteY95" fmla="*/ 2069584 h 6858000"/>
              <a:gd name="connsiteX96" fmla="*/ 1569289 w 2422397"/>
              <a:gd name="connsiteY96" fmla="*/ 2032263 h 6858000"/>
              <a:gd name="connsiteX97" fmla="*/ 1571917 w 2422397"/>
              <a:gd name="connsiteY97" fmla="*/ 1903700 h 6858000"/>
              <a:gd name="connsiteX98" fmla="*/ 1564944 w 2422397"/>
              <a:gd name="connsiteY98" fmla="*/ 1821321 h 6858000"/>
              <a:gd name="connsiteX99" fmla="*/ 1579022 w 2422397"/>
              <a:gd name="connsiteY99" fmla="*/ 1718757 h 6858000"/>
              <a:gd name="connsiteX100" fmla="*/ 1590196 w 2422397"/>
              <a:gd name="connsiteY100" fmla="*/ 1595914 h 6858000"/>
              <a:gd name="connsiteX101" fmla="*/ 1624363 w 2422397"/>
              <a:gd name="connsiteY101" fmla="*/ 1502483 h 6858000"/>
              <a:gd name="connsiteX102" fmla="*/ 1631539 w 2422397"/>
              <a:gd name="connsiteY102" fmla="*/ 1431520 h 6858000"/>
              <a:gd name="connsiteX103" fmla="*/ 1646296 w 2422397"/>
              <a:gd name="connsiteY103" fmla="*/ 1333057 h 6858000"/>
              <a:gd name="connsiteX104" fmla="*/ 1659787 w 2422397"/>
              <a:gd name="connsiteY104" fmla="*/ 1197540 h 6858000"/>
              <a:gd name="connsiteX105" fmla="*/ 1706993 w 2422397"/>
              <a:gd name="connsiteY105" fmla="*/ 1104797 h 6858000"/>
              <a:gd name="connsiteX106" fmla="*/ 1777273 w 2422397"/>
              <a:gd name="connsiteY106" fmla="*/ 916268 h 6858000"/>
              <a:gd name="connsiteX107" fmla="*/ 1850836 w 2422397"/>
              <a:gd name="connsiteY107" fmla="*/ 802826 h 6858000"/>
              <a:gd name="connsiteX108" fmla="*/ 1911831 w 2422397"/>
              <a:gd name="connsiteY108" fmla="*/ 696577 h 6858000"/>
              <a:gd name="connsiteX109" fmla="*/ 1942209 w 2422397"/>
              <a:gd name="connsiteY109" fmla="*/ 575807 h 6858000"/>
              <a:gd name="connsiteX110" fmla="*/ 1951374 w 2422397"/>
              <a:gd name="connsiteY110" fmla="*/ 556682 h 6858000"/>
              <a:gd name="connsiteX111" fmla="*/ 1951170 w 2422397"/>
              <a:gd name="connsiteY111" fmla="*/ 526639 h 6858000"/>
              <a:gd name="connsiteX112" fmla="*/ 1949059 w 2422397"/>
              <a:gd name="connsiteY112" fmla="*/ 405872 h 6858000"/>
              <a:gd name="connsiteX113" fmla="*/ 1935866 w 2422397"/>
              <a:gd name="connsiteY113" fmla="*/ 307622 h 6858000"/>
              <a:gd name="connsiteX114" fmla="*/ 1967790 w 2422397"/>
              <a:gd name="connsiteY114" fmla="*/ 198682 h 6858000"/>
              <a:gd name="connsiteX115" fmla="*/ 1971093 w 2422397"/>
              <a:gd name="connsiteY115" fmla="*/ 127747 h 6858000"/>
              <a:gd name="connsiteX116" fmla="*/ 1951841 w 2422397"/>
              <a:gd name="connsiteY116" fmla="*/ 4678 h 6858000"/>
              <a:gd name="connsiteX117" fmla="*/ 1953649 w 2422397"/>
              <a:gd name="connsiteY117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411681 w 2422397"/>
              <a:gd name="connsiteY15" fmla="*/ 6232635 h 6858000"/>
              <a:gd name="connsiteX16" fmla="*/ 466639 w 2422397"/>
              <a:gd name="connsiteY16" fmla="*/ 6218313 h 6858000"/>
              <a:gd name="connsiteX17" fmla="*/ 470822 w 2422397"/>
              <a:gd name="connsiteY17" fmla="*/ 6213220 h 6858000"/>
              <a:gd name="connsiteX18" fmla="*/ 478259 w 2422397"/>
              <a:gd name="connsiteY18" fmla="*/ 6183918 h 6858000"/>
              <a:gd name="connsiteX19" fmla="*/ 482177 w 2422397"/>
              <a:gd name="connsiteY19" fmla="*/ 6173358 h 6858000"/>
              <a:gd name="connsiteX20" fmla="*/ 482556 w 2422397"/>
              <a:gd name="connsiteY20" fmla="*/ 6173443 h 6858000"/>
              <a:gd name="connsiteX21" fmla="*/ 485673 w 2422397"/>
              <a:gd name="connsiteY21" fmla="*/ 6162875 h 6858000"/>
              <a:gd name="connsiteX22" fmla="*/ 497360 w 2422397"/>
              <a:gd name="connsiteY22" fmla="*/ 6106789 h 6858000"/>
              <a:gd name="connsiteX23" fmla="*/ 547843 w 2422397"/>
              <a:gd name="connsiteY23" fmla="*/ 6075666 h 6858000"/>
              <a:gd name="connsiteX24" fmla="*/ 562259 w 2422397"/>
              <a:gd name="connsiteY24" fmla="*/ 6054865 h 6858000"/>
              <a:gd name="connsiteX25" fmla="*/ 571463 w 2422397"/>
              <a:gd name="connsiteY25" fmla="*/ 6045606 h 6858000"/>
              <a:gd name="connsiteX26" fmla="*/ 573012 w 2422397"/>
              <a:gd name="connsiteY26" fmla="*/ 6046223 h 6858000"/>
              <a:gd name="connsiteX27" fmla="*/ 584071 w 2422397"/>
              <a:gd name="connsiteY27" fmla="*/ 5992286 h 6858000"/>
              <a:gd name="connsiteX28" fmla="*/ 587812 w 2422397"/>
              <a:gd name="connsiteY28" fmla="*/ 5987907 h 6858000"/>
              <a:gd name="connsiteX29" fmla="*/ 592115 w 2422397"/>
              <a:gd name="connsiteY29" fmla="*/ 5949187 h 6858000"/>
              <a:gd name="connsiteX30" fmla="*/ 595889 w 2422397"/>
              <a:gd name="connsiteY30" fmla="*/ 5931081 h 6858000"/>
              <a:gd name="connsiteX31" fmla="*/ 593758 w 2422397"/>
              <a:gd name="connsiteY31" fmla="*/ 5922047 h 6858000"/>
              <a:gd name="connsiteX32" fmla="*/ 600949 w 2422397"/>
              <a:gd name="connsiteY32" fmla="*/ 5897316 h 6858000"/>
              <a:gd name="connsiteX33" fmla="*/ 602981 w 2422397"/>
              <a:gd name="connsiteY33" fmla="*/ 5895955 h 6858000"/>
              <a:gd name="connsiteX34" fmla="*/ 604430 w 2422397"/>
              <a:gd name="connsiteY34" fmla="*/ 5870052 h 6858000"/>
              <a:gd name="connsiteX35" fmla="*/ 600218 w 2422397"/>
              <a:gd name="connsiteY35" fmla="*/ 5841702 h 6858000"/>
              <a:gd name="connsiteX36" fmla="*/ 678370 w 2422397"/>
              <a:gd name="connsiteY36" fmla="*/ 5652188 h 6858000"/>
              <a:gd name="connsiteX37" fmla="*/ 694129 w 2422397"/>
              <a:gd name="connsiteY37" fmla="*/ 5471630 h 6858000"/>
              <a:gd name="connsiteX38" fmla="*/ 723657 w 2422397"/>
              <a:gd name="connsiteY38" fmla="*/ 5356170 h 6858000"/>
              <a:gd name="connsiteX39" fmla="*/ 723661 w 2422397"/>
              <a:gd name="connsiteY39" fmla="*/ 5356076 h 6858000"/>
              <a:gd name="connsiteX40" fmla="*/ 720651 w 2422397"/>
              <a:gd name="connsiteY40" fmla="*/ 5331990 h 6858000"/>
              <a:gd name="connsiteX41" fmla="*/ 725358 w 2422397"/>
              <a:gd name="connsiteY41" fmla="*/ 5309193 h 6858000"/>
              <a:gd name="connsiteX42" fmla="*/ 726926 w 2422397"/>
              <a:gd name="connsiteY42" fmla="*/ 5311182 h 6858000"/>
              <a:gd name="connsiteX43" fmla="*/ 727761 w 2422397"/>
              <a:gd name="connsiteY43" fmla="*/ 5304702 h 6858000"/>
              <a:gd name="connsiteX44" fmla="*/ 732974 w 2422397"/>
              <a:gd name="connsiteY44" fmla="*/ 5303522 h 6858000"/>
              <a:gd name="connsiteX45" fmla="*/ 762873 w 2422397"/>
              <a:gd name="connsiteY45" fmla="*/ 5269094 h 6858000"/>
              <a:gd name="connsiteX46" fmla="*/ 784867 w 2422397"/>
              <a:gd name="connsiteY46" fmla="*/ 5235785 h 6858000"/>
              <a:gd name="connsiteX47" fmla="*/ 796271 w 2422397"/>
              <a:gd name="connsiteY47" fmla="*/ 5175473 h 6858000"/>
              <a:gd name="connsiteX48" fmla="*/ 821529 w 2422397"/>
              <a:gd name="connsiteY48" fmla="*/ 5012929 h 6858000"/>
              <a:gd name="connsiteX49" fmla="*/ 846340 w 2422397"/>
              <a:gd name="connsiteY49" fmla="*/ 4944976 h 6858000"/>
              <a:gd name="connsiteX50" fmla="*/ 840157 w 2422397"/>
              <a:gd name="connsiteY50" fmla="*/ 4872869 h 6858000"/>
              <a:gd name="connsiteX51" fmla="*/ 855718 w 2422397"/>
              <a:gd name="connsiteY51" fmla="*/ 4850916 h 6858000"/>
              <a:gd name="connsiteX52" fmla="*/ 858709 w 2422397"/>
              <a:gd name="connsiteY52" fmla="*/ 4847264 h 6858000"/>
              <a:gd name="connsiteX53" fmla="*/ 863990 w 2422397"/>
              <a:gd name="connsiteY53" fmla="*/ 4829718 h 6858000"/>
              <a:gd name="connsiteX54" fmla="*/ 873842 w 2422397"/>
              <a:gd name="connsiteY54" fmla="*/ 4828439 h 6858000"/>
              <a:gd name="connsiteX55" fmla="*/ 887779 w 2422397"/>
              <a:gd name="connsiteY55" fmla="*/ 4804655 h 6858000"/>
              <a:gd name="connsiteX56" fmla="*/ 893894 w 2422397"/>
              <a:gd name="connsiteY56" fmla="*/ 4777060 h 6858000"/>
              <a:gd name="connsiteX57" fmla="*/ 883546 w 2422397"/>
              <a:gd name="connsiteY57" fmla="*/ 4777089 h 6858000"/>
              <a:gd name="connsiteX58" fmla="*/ 883812 w 2422397"/>
              <a:gd name="connsiteY58" fmla="*/ 4774559 h 6858000"/>
              <a:gd name="connsiteX59" fmla="*/ 903401 w 2422397"/>
              <a:gd name="connsiteY59" fmla="*/ 4679442 h 6858000"/>
              <a:gd name="connsiteX60" fmla="*/ 916253 w 2422397"/>
              <a:gd name="connsiteY60" fmla="*/ 4651970 h 6858000"/>
              <a:gd name="connsiteX61" fmla="*/ 922608 w 2422397"/>
              <a:gd name="connsiteY61" fmla="*/ 4649785 h 6858000"/>
              <a:gd name="connsiteX62" fmla="*/ 924139 w 2422397"/>
              <a:gd name="connsiteY62" fmla="*/ 4631605 h 6858000"/>
              <a:gd name="connsiteX63" fmla="*/ 920872 w 2422397"/>
              <a:gd name="connsiteY63" fmla="*/ 4609075 h 6858000"/>
              <a:gd name="connsiteX64" fmla="*/ 941607 w 2422397"/>
              <a:gd name="connsiteY64" fmla="*/ 4514226 h 6858000"/>
              <a:gd name="connsiteX65" fmla="*/ 957889 w 2422397"/>
              <a:gd name="connsiteY65" fmla="*/ 4481699 h 6858000"/>
              <a:gd name="connsiteX66" fmla="*/ 974975 w 2422397"/>
              <a:gd name="connsiteY66" fmla="*/ 4433921 h 6858000"/>
              <a:gd name="connsiteX67" fmla="*/ 1011638 w 2422397"/>
              <a:gd name="connsiteY67" fmla="*/ 4352312 h 6858000"/>
              <a:gd name="connsiteX68" fmla="*/ 1049579 w 2422397"/>
              <a:gd name="connsiteY68" fmla="*/ 4237953 h 6858000"/>
              <a:gd name="connsiteX69" fmla="*/ 1041314 w 2422397"/>
              <a:gd name="connsiteY69" fmla="*/ 4139706 h 6858000"/>
              <a:gd name="connsiteX70" fmla="*/ 1049328 w 2422397"/>
              <a:gd name="connsiteY70" fmla="*/ 4134671 h 6858000"/>
              <a:gd name="connsiteX71" fmla="*/ 1061133 w 2422397"/>
              <a:gd name="connsiteY71" fmla="*/ 4074160 h 6858000"/>
              <a:gd name="connsiteX72" fmla="*/ 1059121 w 2422397"/>
              <a:gd name="connsiteY72" fmla="*/ 3844497 h 6858000"/>
              <a:gd name="connsiteX73" fmla="*/ 1083386 w 2422397"/>
              <a:gd name="connsiteY73" fmla="*/ 3726730 h 6858000"/>
              <a:gd name="connsiteX74" fmla="*/ 1098990 w 2422397"/>
              <a:gd name="connsiteY74" fmla="*/ 3687782 h 6858000"/>
              <a:gd name="connsiteX75" fmla="*/ 1124701 w 2422397"/>
              <a:gd name="connsiteY75" fmla="*/ 3622348 h 6858000"/>
              <a:gd name="connsiteX76" fmla="*/ 1161137 w 2422397"/>
              <a:gd name="connsiteY76" fmla="*/ 3580464 h 6858000"/>
              <a:gd name="connsiteX77" fmla="*/ 1175812 w 2422397"/>
              <a:gd name="connsiteY77" fmla="*/ 3522969 h 6858000"/>
              <a:gd name="connsiteX78" fmla="*/ 1156951 w 2422397"/>
              <a:gd name="connsiteY78" fmla="*/ 3500538 h 6858000"/>
              <a:gd name="connsiteX79" fmla="*/ 1179877 w 2422397"/>
              <a:gd name="connsiteY79" fmla="*/ 3441984 h 6858000"/>
              <a:gd name="connsiteX80" fmla="*/ 1217096 w 2422397"/>
              <a:gd name="connsiteY80" fmla="*/ 3354156 h 6858000"/>
              <a:gd name="connsiteX81" fmla="*/ 1232811 w 2422397"/>
              <a:gd name="connsiteY81" fmla="*/ 3301153 h 6858000"/>
              <a:gd name="connsiteX82" fmla="*/ 1281985 w 2422397"/>
              <a:gd name="connsiteY82" fmla="*/ 3158933 h 6858000"/>
              <a:gd name="connsiteX83" fmla="*/ 1335997 w 2422397"/>
              <a:gd name="connsiteY83" fmla="*/ 3018423 h 6858000"/>
              <a:gd name="connsiteX84" fmla="*/ 1394864 w 2422397"/>
              <a:gd name="connsiteY84" fmla="*/ 2946152 h 6858000"/>
              <a:gd name="connsiteX85" fmla="*/ 1436360 w 2422397"/>
              <a:gd name="connsiteY85" fmla="*/ 2829469 h 6858000"/>
              <a:gd name="connsiteX86" fmla="*/ 1447242 w 2422397"/>
              <a:gd name="connsiteY86" fmla="*/ 2811546 h 6858000"/>
              <a:gd name="connsiteX87" fmla="*/ 1449881 w 2422397"/>
              <a:gd name="connsiteY87" fmla="*/ 2781535 h 6858000"/>
              <a:gd name="connsiteX88" fmla="*/ 1459218 w 2422397"/>
              <a:gd name="connsiteY88" fmla="*/ 2660724 h 6858000"/>
              <a:gd name="connsiteX89" fmla="*/ 1455455 w 2422397"/>
              <a:gd name="connsiteY89" fmla="*/ 2560980 h 6858000"/>
              <a:gd name="connsiteX90" fmla="*/ 1497362 w 2422397"/>
              <a:gd name="connsiteY90" fmla="*/ 2456303 h 6858000"/>
              <a:gd name="connsiteX91" fmla="*/ 1507343 w 2422397"/>
              <a:gd name="connsiteY91" fmla="*/ 2385923 h 6858000"/>
              <a:gd name="connsiteX92" fmla="*/ 1499931 w 2422397"/>
              <a:gd name="connsiteY92" fmla="*/ 2260635 h 6858000"/>
              <a:gd name="connsiteX93" fmla="*/ 1582995 w 2422397"/>
              <a:gd name="connsiteY93" fmla="*/ 2133393 h 6858000"/>
              <a:gd name="connsiteX94" fmla="*/ 1580647 w 2422397"/>
              <a:gd name="connsiteY94" fmla="*/ 2069584 h 6858000"/>
              <a:gd name="connsiteX95" fmla="*/ 1569289 w 2422397"/>
              <a:gd name="connsiteY95" fmla="*/ 2032263 h 6858000"/>
              <a:gd name="connsiteX96" fmla="*/ 1571917 w 2422397"/>
              <a:gd name="connsiteY96" fmla="*/ 1903700 h 6858000"/>
              <a:gd name="connsiteX97" fmla="*/ 1564944 w 2422397"/>
              <a:gd name="connsiteY97" fmla="*/ 1821321 h 6858000"/>
              <a:gd name="connsiteX98" fmla="*/ 1579022 w 2422397"/>
              <a:gd name="connsiteY98" fmla="*/ 1718757 h 6858000"/>
              <a:gd name="connsiteX99" fmla="*/ 1590196 w 2422397"/>
              <a:gd name="connsiteY99" fmla="*/ 1595914 h 6858000"/>
              <a:gd name="connsiteX100" fmla="*/ 1624363 w 2422397"/>
              <a:gd name="connsiteY100" fmla="*/ 1502483 h 6858000"/>
              <a:gd name="connsiteX101" fmla="*/ 1631539 w 2422397"/>
              <a:gd name="connsiteY101" fmla="*/ 1431520 h 6858000"/>
              <a:gd name="connsiteX102" fmla="*/ 1646296 w 2422397"/>
              <a:gd name="connsiteY102" fmla="*/ 1333057 h 6858000"/>
              <a:gd name="connsiteX103" fmla="*/ 1659787 w 2422397"/>
              <a:gd name="connsiteY103" fmla="*/ 1197540 h 6858000"/>
              <a:gd name="connsiteX104" fmla="*/ 1706993 w 2422397"/>
              <a:gd name="connsiteY104" fmla="*/ 1104797 h 6858000"/>
              <a:gd name="connsiteX105" fmla="*/ 1777273 w 2422397"/>
              <a:gd name="connsiteY105" fmla="*/ 916268 h 6858000"/>
              <a:gd name="connsiteX106" fmla="*/ 1850836 w 2422397"/>
              <a:gd name="connsiteY106" fmla="*/ 802826 h 6858000"/>
              <a:gd name="connsiteX107" fmla="*/ 1911831 w 2422397"/>
              <a:gd name="connsiteY107" fmla="*/ 696577 h 6858000"/>
              <a:gd name="connsiteX108" fmla="*/ 1942209 w 2422397"/>
              <a:gd name="connsiteY108" fmla="*/ 575807 h 6858000"/>
              <a:gd name="connsiteX109" fmla="*/ 1951374 w 2422397"/>
              <a:gd name="connsiteY109" fmla="*/ 556682 h 6858000"/>
              <a:gd name="connsiteX110" fmla="*/ 1951170 w 2422397"/>
              <a:gd name="connsiteY110" fmla="*/ 526639 h 6858000"/>
              <a:gd name="connsiteX111" fmla="*/ 1949059 w 2422397"/>
              <a:gd name="connsiteY111" fmla="*/ 405872 h 6858000"/>
              <a:gd name="connsiteX112" fmla="*/ 1935866 w 2422397"/>
              <a:gd name="connsiteY112" fmla="*/ 307622 h 6858000"/>
              <a:gd name="connsiteX113" fmla="*/ 1967790 w 2422397"/>
              <a:gd name="connsiteY113" fmla="*/ 198682 h 6858000"/>
              <a:gd name="connsiteX114" fmla="*/ 1971093 w 2422397"/>
              <a:gd name="connsiteY114" fmla="*/ 127747 h 6858000"/>
              <a:gd name="connsiteX115" fmla="*/ 1951841 w 2422397"/>
              <a:gd name="connsiteY115" fmla="*/ 4678 h 6858000"/>
              <a:gd name="connsiteX116" fmla="*/ 1953649 w 2422397"/>
              <a:gd name="connsiteY116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393529 w 2422397"/>
              <a:gd name="connsiteY15" fmla="*/ 6259863 h 6858000"/>
              <a:gd name="connsiteX16" fmla="*/ 466639 w 2422397"/>
              <a:gd name="connsiteY16" fmla="*/ 6218313 h 6858000"/>
              <a:gd name="connsiteX17" fmla="*/ 470822 w 2422397"/>
              <a:gd name="connsiteY17" fmla="*/ 6213220 h 6858000"/>
              <a:gd name="connsiteX18" fmla="*/ 478259 w 2422397"/>
              <a:gd name="connsiteY18" fmla="*/ 6183918 h 6858000"/>
              <a:gd name="connsiteX19" fmla="*/ 482177 w 2422397"/>
              <a:gd name="connsiteY19" fmla="*/ 6173358 h 6858000"/>
              <a:gd name="connsiteX20" fmla="*/ 482556 w 2422397"/>
              <a:gd name="connsiteY20" fmla="*/ 6173443 h 6858000"/>
              <a:gd name="connsiteX21" fmla="*/ 485673 w 2422397"/>
              <a:gd name="connsiteY21" fmla="*/ 6162875 h 6858000"/>
              <a:gd name="connsiteX22" fmla="*/ 497360 w 2422397"/>
              <a:gd name="connsiteY22" fmla="*/ 6106789 h 6858000"/>
              <a:gd name="connsiteX23" fmla="*/ 547843 w 2422397"/>
              <a:gd name="connsiteY23" fmla="*/ 6075666 h 6858000"/>
              <a:gd name="connsiteX24" fmla="*/ 562259 w 2422397"/>
              <a:gd name="connsiteY24" fmla="*/ 6054865 h 6858000"/>
              <a:gd name="connsiteX25" fmla="*/ 571463 w 2422397"/>
              <a:gd name="connsiteY25" fmla="*/ 6045606 h 6858000"/>
              <a:gd name="connsiteX26" fmla="*/ 573012 w 2422397"/>
              <a:gd name="connsiteY26" fmla="*/ 6046223 h 6858000"/>
              <a:gd name="connsiteX27" fmla="*/ 584071 w 2422397"/>
              <a:gd name="connsiteY27" fmla="*/ 5992286 h 6858000"/>
              <a:gd name="connsiteX28" fmla="*/ 587812 w 2422397"/>
              <a:gd name="connsiteY28" fmla="*/ 5987907 h 6858000"/>
              <a:gd name="connsiteX29" fmla="*/ 592115 w 2422397"/>
              <a:gd name="connsiteY29" fmla="*/ 5949187 h 6858000"/>
              <a:gd name="connsiteX30" fmla="*/ 595889 w 2422397"/>
              <a:gd name="connsiteY30" fmla="*/ 5931081 h 6858000"/>
              <a:gd name="connsiteX31" fmla="*/ 593758 w 2422397"/>
              <a:gd name="connsiteY31" fmla="*/ 5922047 h 6858000"/>
              <a:gd name="connsiteX32" fmla="*/ 600949 w 2422397"/>
              <a:gd name="connsiteY32" fmla="*/ 5897316 h 6858000"/>
              <a:gd name="connsiteX33" fmla="*/ 602981 w 2422397"/>
              <a:gd name="connsiteY33" fmla="*/ 5895955 h 6858000"/>
              <a:gd name="connsiteX34" fmla="*/ 604430 w 2422397"/>
              <a:gd name="connsiteY34" fmla="*/ 5870052 h 6858000"/>
              <a:gd name="connsiteX35" fmla="*/ 600218 w 2422397"/>
              <a:gd name="connsiteY35" fmla="*/ 5841702 h 6858000"/>
              <a:gd name="connsiteX36" fmla="*/ 678370 w 2422397"/>
              <a:gd name="connsiteY36" fmla="*/ 5652188 h 6858000"/>
              <a:gd name="connsiteX37" fmla="*/ 694129 w 2422397"/>
              <a:gd name="connsiteY37" fmla="*/ 5471630 h 6858000"/>
              <a:gd name="connsiteX38" fmla="*/ 723657 w 2422397"/>
              <a:gd name="connsiteY38" fmla="*/ 5356170 h 6858000"/>
              <a:gd name="connsiteX39" fmla="*/ 723661 w 2422397"/>
              <a:gd name="connsiteY39" fmla="*/ 5356076 h 6858000"/>
              <a:gd name="connsiteX40" fmla="*/ 720651 w 2422397"/>
              <a:gd name="connsiteY40" fmla="*/ 5331990 h 6858000"/>
              <a:gd name="connsiteX41" fmla="*/ 725358 w 2422397"/>
              <a:gd name="connsiteY41" fmla="*/ 5309193 h 6858000"/>
              <a:gd name="connsiteX42" fmla="*/ 726926 w 2422397"/>
              <a:gd name="connsiteY42" fmla="*/ 5311182 h 6858000"/>
              <a:gd name="connsiteX43" fmla="*/ 727761 w 2422397"/>
              <a:gd name="connsiteY43" fmla="*/ 5304702 h 6858000"/>
              <a:gd name="connsiteX44" fmla="*/ 732974 w 2422397"/>
              <a:gd name="connsiteY44" fmla="*/ 5303522 h 6858000"/>
              <a:gd name="connsiteX45" fmla="*/ 762873 w 2422397"/>
              <a:gd name="connsiteY45" fmla="*/ 5269094 h 6858000"/>
              <a:gd name="connsiteX46" fmla="*/ 784867 w 2422397"/>
              <a:gd name="connsiteY46" fmla="*/ 5235785 h 6858000"/>
              <a:gd name="connsiteX47" fmla="*/ 796271 w 2422397"/>
              <a:gd name="connsiteY47" fmla="*/ 5175473 h 6858000"/>
              <a:gd name="connsiteX48" fmla="*/ 821529 w 2422397"/>
              <a:gd name="connsiteY48" fmla="*/ 5012929 h 6858000"/>
              <a:gd name="connsiteX49" fmla="*/ 846340 w 2422397"/>
              <a:gd name="connsiteY49" fmla="*/ 4944976 h 6858000"/>
              <a:gd name="connsiteX50" fmla="*/ 840157 w 2422397"/>
              <a:gd name="connsiteY50" fmla="*/ 4872869 h 6858000"/>
              <a:gd name="connsiteX51" fmla="*/ 855718 w 2422397"/>
              <a:gd name="connsiteY51" fmla="*/ 4850916 h 6858000"/>
              <a:gd name="connsiteX52" fmla="*/ 858709 w 2422397"/>
              <a:gd name="connsiteY52" fmla="*/ 4847264 h 6858000"/>
              <a:gd name="connsiteX53" fmla="*/ 863990 w 2422397"/>
              <a:gd name="connsiteY53" fmla="*/ 4829718 h 6858000"/>
              <a:gd name="connsiteX54" fmla="*/ 873842 w 2422397"/>
              <a:gd name="connsiteY54" fmla="*/ 4828439 h 6858000"/>
              <a:gd name="connsiteX55" fmla="*/ 887779 w 2422397"/>
              <a:gd name="connsiteY55" fmla="*/ 4804655 h 6858000"/>
              <a:gd name="connsiteX56" fmla="*/ 893894 w 2422397"/>
              <a:gd name="connsiteY56" fmla="*/ 4777060 h 6858000"/>
              <a:gd name="connsiteX57" fmla="*/ 883546 w 2422397"/>
              <a:gd name="connsiteY57" fmla="*/ 4777089 h 6858000"/>
              <a:gd name="connsiteX58" fmla="*/ 883812 w 2422397"/>
              <a:gd name="connsiteY58" fmla="*/ 4774559 h 6858000"/>
              <a:gd name="connsiteX59" fmla="*/ 903401 w 2422397"/>
              <a:gd name="connsiteY59" fmla="*/ 4679442 h 6858000"/>
              <a:gd name="connsiteX60" fmla="*/ 916253 w 2422397"/>
              <a:gd name="connsiteY60" fmla="*/ 4651970 h 6858000"/>
              <a:gd name="connsiteX61" fmla="*/ 922608 w 2422397"/>
              <a:gd name="connsiteY61" fmla="*/ 4649785 h 6858000"/>
              <a:gd name="connsiteX62" fmla="*/ 924139 w 2422397"/>
              <a:gd name="connsiteY62" fmla="*/ 4631605 h 6858000"/>
              <a:gd name="connsiteX63" fmla="*/ 920872 w 2422397"/>
              <a:gd name="connsiteY63" fmla="*/ 4609075 h 6858000"/>
              <a:gd name="connsiteX64" fmla="*/ 941607 w 2422397"/>
              <a:gd name="connsiteY64" fmla="*/ 4514226 h 6858000"/>
              <a:gd name="connsiteX65" fmla="*/ 957889 w 2422397"/>
              <a:gd name="connsiteY65" fmla="*/ 4481699 h 6858000"/>
              <a:gd name="connsiteX66" fmla="*/ 974975 w 2422397"/>
              <a:gd name="connsiteY66" fmla="*/ 4433921 h 6858000"/>
              <a:gd name="connsiteX67" fmla="*/ 1011638 w 2422397"/>
              <a:gd name="connsiteY67" fmla="*/ 4352312 h 6858000"/>
              <a:gd name="connsiteX68" fmla="*/ 1049579 w 2422397"/>
              <a:gd name="connsiteY68" fmla="*/ 4237953 h 6858000"/>
              <a:gd name="connsiteX69" fmla="*/ 1041314 w 2422397"/>
              <a:gd name="connsiteY69" fmla="*/ 4139706 h 6858000"/>
              <a:gd name="connsiteX70" fmla="*/ 1049328 w 2422397"/>
              <a:gd name="connsiteY70" fmla="*/ 4134671 h 6858000"/>
              <a:gd name="connsiteX71" fmla="*/ 1061133 w 2422397"/>
              <a:gd name="connsiteY71" fmla="*/ 4074160 h 6858000"/>
              <a:gd name="connsiteX72" fmla="*/ 1059121 w 2422397"/>
              <a:gd name="connsiteY72" fmla="*/ 3844497 h 6858000"/>
              <a:gd name="connsiteX73" fmla="*/ 1083386 w 2422397"/>
              <a:gd name="connsiteY73" fmla="*/ 3726730 h 6858000"/>
              <a:gd name="connsiteX74" fmla="*/ 1098990 w 2422397"/>
              <a:gd name="connsiteY74" fmla="*/ 3687782 h 6858000"/>
              <a:gd name="connsiteX75" fmla="*/ 1124701 w 2422397"/>
              <a:gd name="connsiteY75" fmla="*/ 3622348 h 6858000"/>
              <a:gd name="connsiteX76" fmla="*/ 1161137 w 2422397"/>
              <a:gd name="connsiteY76" fmla="*/ 3580464 h 6858000"/>
              <a:gd name="connsiteX77" fmla="*/ 1175812 w 2422397"/>
              <a:gd name="connsiteY77" fmla="*/ 3522969 h 6858000"/>
              <a:gd name="connsiteX78" fmla="*/ 1156951 w 2422397"/>
              <a:gd name="connsiteY78" fmla="*/ 3500538 h 6858000"/>
              <a:gd name="connsiteX79" fmla="*/ 1179877 w 2422397"/>
              <a:gd name="connsiteY79" fmla="*/ 3441984 h 6858000"/>
              <a:gd name="connsiteX80" fmla="*/ 1217096 w 2422397"/>
              <a:gd name="connsiteY80" fmla="*/ 3354156 h 6858000"/>
              <a:gd name="connsiteX81" fmla="*/ 1232811 w 2422397"/>
              <a:gd name="connsiteY81" fmla="*/ 3301153 h 6858000"/>
              <a:gd name="connsiteX82" fmla="*/ 1281985 w 2422397"/>
              <a:gd name="connsiteY82" fmla="*/ 3158933 h 6858000"/>
              <a:gd name="connsiteX83" fmla="*/ 1335997 w 2422397"/>
              <a:gd name="connsiteY83" fmla="*/ 3018423 h 6858000"/>
              <a:gd name="connsiteX84" fmla="*/ 1394864 w 2422397"/>
              <a:gd name="connsiteY84" fmla="*/ 2946152 h 6858000"/>
              <a:gd name="connsiteX85" fmla="*/ 1436360 w 2422397"/>
              <a:gd name="connsiteY85" fmla="*/ 2829469 h 6858000"/>
              <a:gd name="connsiteX86" fmla="*/ 1447242 w 2422397"/>
              <a:gd name="connsiteY86" fmla="*/ 2811546 h 6858000"/>
              <a:gd name="connsiteX87" fmla="*/ 1449881 w 2422397"/>
              <a:gd name="connsiteY87" fmla="*/ 2781535 h 6858000"/>
              <a:gd name="connsiteX88" fmla="*/ 1459218 w 2422397"/>
              <a:gd name="connsiteY88" fmla="*/ 2660724 h 6858000"/>
              <a:gd name="connsiteX89" fmla="*/ 1455455 w 2422397"/>
              <a:gd name="connsiteY89" fmla="*/ 2560980 h 6858000"/>
              <a:gd name="connsiteX90" fmla="*/ 1497362 w 2422397"/>
              <a:gd name="connsiteY90" fmla="*/ 2456303 h 6858000"/>
              <a:gd name="connsiteX91" fmla="*/ 1507343 w 2422397"/>
              <a:gd name="connsiteY91" fmla="*/ 2385923 h 6858000"/>
              <a:gd name="connsiteX92" fmla="*/ 1499931 w 2422397"/>
              <a:gd name="connsiteY92" fmla="*/ 2260635 h 6858000"/>
              <a:gd name="connsiteX93" fmla="*/ 1582995 w 2422397"/>
              <a:gd name="connsiteY93" fmla="*/ 2133393 h 6858000"/>
              <a:gd name="connsiteX94" fmla="*/ 1580647 w 2422397"/>
              <a:gd name="connsiteY94" fmla="*/ 2069584 h 6858000"/>
              <a:gd name="connsiteX95" fmla="*/ 1569289 w 2422397"/>
              <a:gd name="connsiteY95" fmla="*/ 2032263 h 6858000"/>
              <a:gd name="connsiteX96" fmla="*/ 1571917 w 2422397"/>
              <a:gd name="connsiteY96" fmla="*/ 1903700 h 6858000"/>
              <a:gd name="connsiteX97" fmla="*/ 1564944 w 2422397"/>
              <a:gd name="connsiteY97" fmla="*/ 1821321 h 6858000"/>
              <a:gd name="connsiteX98" fmla="*/ 1579022 w 2422397"/>
              <a:gd name="connsiteY98" fmla="*/ 1718757 h 6858000"/>
              <a:gd name="connsiteX99" fmla="*/ 1590196 w 2422397"/>
              <a:gd name="connsiteY99" fmla="*/ 1595914 h 6858000"/>
              <a:gd name="connsiteX100" fmla="*/ 1624363 w 2422397"/>
              <a:gd name="connsiteY100" fmla="*/ 1502483 h 6858000"/>
              <a:gd name="connsiteX101" fmla="*/ 1631539 w 2422397"/>
              <a:gd name="connsiteY101" fmla="*/ 1431520 h 6858000"/>
              <a:gd name="connsiteX102" fmla="*/ 1646296 w 2422397"/>
              <a:gd name="connsiteY102" fmla="*/ 1333057 h 6858000"/>
              <a:gd name="connsiteX103" fmla="*/ 1659787 w 2422397"/>
              <a:gd name="connsiteY103" fmla="*/ 1197540 h 6858000"/>
              <a:gd name="connsiteX104" fmla="*/ 1706993 w 2422397"/>
              <a:gd name="connsiteY104" fmla="*/ 1104797 h 6858000"/>
              <a:gd name="connsiteX105" fmla="*/ 1777273 w 2422397"/>
              <a:gd name="connsiteY105" fmla="*/ 916268 h 6858000"/>
              <a:gd name="connsiteX106" fmla="*/ 1850836 w 2422397"/>
              <a:gd name="connsiteY106" fmla="*/ 802826 h 6858000"/>
              <a:gd name="connsiteX107" fmla="*/ 1911831 w 2422397"/>
              <a:gd name="connsiteY107" fmla="*/ 696577 h 6858000"/>
              <a:gd name="connsiteX108" fmla="*/ 1942209 w 2422397"/>
              <a:gd name="connsiteY108" fmla="*/ 575807 h 6858000"/>
              <a:gd name="connsiteX109" fmla="*/ 1951374 w 2422397"/>
              <a:gd name="connsiteY109" fmla="*/ 556682 h 6858000"/>
              <a:gd name="connsiteX110" fmla="*/ 1951170 w 2422397"/>
              <a:gd name="connsiteY110" fmla="*/ 526639 h 6858000"/>
              <a:gd name="connsiteX111" fmla="*/ 1949059 w 2422397"/>
              <a:gd name="connsiteY111" fmla="*/ 405872 h 6858000"/>
              <a:gd name="connsiteX112" fmla="*/ 1935866 w 2422397"/>
              <a:gd name="connsiteY112" fmla="*/ 307622 h 6858000"/>
              <a:gd name="connsiteX113" fmla="*/ 1967790 w 2422397"/>
              <a:gd name="connsiteY113" fmla="*/ 198682 h 6858000"/>
              <a:gd name="connsiteX114" fmla="*/ 1971093 w 2422397"/>
              <a:gd name="connsiteY114" fmla="*/ 127747 h 6858000"/>
              <a:gd name="connsiteX115" fmla="*/ 1951841 w 2422397"/>
              <a:gd name="connsiteY115" fmla="*/ 4678 h 6858000"/>
              <a:gd name="connsiteX116" fmla="*/ 1953649 w 2422397"/>
              <a:gd name="connsiteY116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393529 w 2422397"/>
              <a:gd name="connsiteY15" fmla="*/ 6259863 h 6858000"/>
              <a:gd name="connsiteX16" fmla="*/ 466639 w 2422397"/>
              <a:gd name="connsiteY16" fmla="*/ 6218313 h 6858000"/>
              <a:gd name="connsiteX17" fmla="*/ 478259 w 2422397"/>
              <a:gd name="connsiteY17" fmla="*/ 6183918 h 6858000"/>
              <a:gd name="connsiteX18" fmla="*/ 482177 w 2422397"/>
              <a:gd name="connsiteY18" fmla="*/ 6173358 h 6858000"/>
              <a:gd name="connsiteX19" fmla="*/ 482556 w 2422397"/>
              <a:gd name="connsiteY19" fmla="*/ 6173443 h 6858000"/>
              <a:gd name="connsiteX20" fmla="*/ 485673 w 2422397"/>
              <a:gd name="connsiteY20" fmla="*/ 6162875 h 6858000"/>
              <a:gd name="connsiteX21" fmla="*/ 497360 w 2422397"/>
              <a:gd name="connsiteY21" fmla="*/ 6106789 h 6858000"/>
              <a:gd name="connsiteX22" fmla="*/ 547843 w 2422397"/>
              <a:gd name="connsiteY22" fmla="*/ 6075666 h 6858000"/>
              <a:gd name="connsiteX23" fmla="*/ 562259 w 2422397"/>
              <a:gd name="connsiteY23" fmla="*/ 6054865 h 6858000"/>
              <a:gd name="connsiteX24" fmla="*/ 571463 w 2422397"/>
              <a:gd name="connsiteY24" fmla="*/ 6045606 h 6858000"/>
              <a:gd name="connsiteX25" fmla="*/ 573012 w 2422397"/>
              <a:gd name="connsiteY25" fmla="*/ 6046223 h 6858000"/>
              <a:gd name="connsiteX26" fmla="*/ 584071 w 2422397"/>
              <a:gd name="connsiteY26" fmla="*/ 5992286 h 6858000"/>
              <a:gd name="connsiteX27" fmla="*/ 587812 w 2422397"/>
              <a:gd name="connsiteY27" fmla="*/ 5987907 h 6858000"/>
              <a:gd name="connsiteX28" fmla="*/ 592115 w 2422397"/>
              <a:gd name="connsiteY28" fmla="*/ 5949187 h 6858000"/>
              <a:gd name="connsiteX29" fmla="*/ 595889 w 2422397"/>
              <a:gd name="connsiteY29" fmla="*/ 5931081 h 6858000"/>
              <a:gd name="connsiteX30" fmla="*/ 593758 w 2422397"/>
              <a:gd name="connsiteY30" fmla="*/ 5922047 h 6858000"/>
              <a:gd name="connsiteX31" fmla="*/ 600949 w 2422397"/>
              <a:gd name="connsiteY31" fmla="*/ 5897316 h 6858000"/>
              <a:gd name="connsiteX32" fmla="*/ 602981 w 2422397"/>
              <a:gd name="connsiteY32" fmla="*/ 5895955 h 6858000"/>
              <a:gd name="connsiteX33" fmla="*/ 604430 w 2422397"/>
              <a:gd name="connsiteY33" fmla="*/ 5870052 h 6858000"/>
              <a:gd name="connsiteX34" fmla="*/ 600218 w 2422397"/>
              <a:gd name="connsiteY34" fmla="*/ 5841702 h 6858000"/>
              <a:gd name="connsiteX35" fmla="*/ 678370 w 2422397"/>
              <a:gd name="connsiteY35" fmla="*/ 5652188 h 6858000"/>
              <a:gd name="connsiteX36" fmla="*/ 694129 w 2422397"/>
              <a:gd name="connsiteY36" fmla="*/ 5471630 h 6858000"/>
              <a:gd name="connsiteX37" fmla="*/ 723657 w 2422397"/>
              <a:gd name="connsiteY37" fmla="*/ 5356170 h 6858000"/>
              <a:gd name="connsiteX38" fmla="*/ 723661 w 2422397"/>
              <a:gd name="connsiteY38" fmla="*/ 5356076 h 6858000"/>
              <a:gd name="connsiteX39" fmla="*/ 720651 w 2422397"/>
              <a:gd name="connsiteY39" fmla="*/ 5331990 h 6858000"/>
              <a:gd name="connsiteX40" fmla="*/ 725358 w 2422397"/>
              <a:gd name="connsiteY40" fmla="*/ 5309193 h 6858000"/>
              <a:gd name="connsiteX41" fmla="*/ 726926 w 2422397"/>
              <a:gd name="connsiteY41" fmla="*/ 5311182 h 6858000"/>
              <a:gd name="connsiteX42" fmla="*/ 727761 w 2422397"/>
              <a:gd name="connsiteY42" fmla="*/ 5304702 h 6858000"/>
              <a:gd name="connsiteX43" fmla="*/ 732974 w 2422397"/>
              <a:gd name="connsiteY43" fmla="*/ 5303522 h 6858000"/>
              <a:gd name="connsiteX44" fmla="*/ 762873 w 2422397"/>
              <a:gd name="connsiteY44" fmla="*/ 5269094 h 6858000"/>
              <a:gd name="connsiteX45" fmla="*/ 784867 w 2422397"/>
              <a:gd name="connsiteY45" fmla="*/ 5235785 h 6858000"/>
              <a:gd name="connsiteX46" fmla="*/ 796271 w 2422397"/>
              <a:gd name="connsiteY46" fmla="*/ 5175473 h 6858000"/>
              <a:gd name="connsiteX47" fmla="*/ 821529 w 2422397"/>
              <a:gd name="connsiteY47" fmla="*/ 5012929 h 6858000"/>
              <a:gd name="connsiteX48" fmla="*/ 846340 w 2422397"/>
              <a:gd name="connsiteY48" fmla="*/ 4944976 h 6858000"/>
              <a:gd name="connsiteX49" fmla="*/ 840157 w 2422397"/>
              <a:gd name="connsiteY49" fmla="*/ 4872869 h 6858000"/>
              <a:gd name="connsiteX50" fmla="*/ 855718 w 2422397"/>
              <a:gd name="connsiteY50" fmla="*/ 4850916 h 6858000"/>
              <a:gd name="connsiteX51" fmla="*/ 858709 w 2422397"/>
              <a:gd name="connsiteY51" fmla="*/ 4847264 h 6858000"/>
              <a:gd name="connsiteX52" fmla="*/ 863990 w 2422397"/>
              <a:gd name="connsiteY52" fmla="*/ 4829718 h 6858000"/>
              <a:gd name="connsiteX53" fmla="*/ 873842 w 2422397"/>
              <a:gd name="connsiteY53" fmla="*/ 4828439 h 6858000"/>
              <a:gd name="connsiteX54" fmla="*/ 887779 w 2422397"/>
              <a:gd name="connsiteY54" fmla="*/ 4804655 h 6858000"/>
              <a:gd name="connsiteX55" fmla="*/ 893894 w 2422397"/>
              <a:gd name="connsiteY55" fmla="*/ 4777060 h 6858000"/>
              <a:gd name="connsiteX56" fmla="*/ 883546 w 2422397"/>
              <a:gd name="connsiteY56" fmla="*/ 4777089 h 6858000"/>
              <a:gd name="connsiteX57" fmla="*/ 883812 w 2422397"/>
              <a:gd name="connsiteY57" fmla="*/ 4774559 h 6858000"/>
              <a:gd name="connsiteX58" fmla="*/ 903401 w 2422397"/>
              <a:gd name="connsiteY58" fmla="*/ 4679442 h 6858000"/>
              <a:gd name="connsiteX59" fmla="*/ 916253 w 2422397"/>
              <a:gd name="connsiteY59" fmla="*/ 4651970 h 6858000"/>
              <a:gd name="connsiteX60" fmla="*/ 922608 w 2422397"/>
              <a:gd name="connsiteY60" fmla="*/ 4649785 h 6858000"/>
              <a:gd name="connsiteX61" fmla="*/ 924139 w 2422397"/>
              <a:gd name="connsiteY61" fmla="*/ 4631605 h 6858000"/>
              <a:gd name="connsiteX62" fmla="*/ 920872 w 2422397"/>
              <a:gd name="connsiteY62" fmla="*/ 4609075 h 6858000"/>
              <a:gd name="connsiteX63" fmla="*/ 941607 w 2422397"/>
              <a:gd name="connsiteY63" fmla="*/ 4514226 h 6858000"/>
              <a:gd name="connsiteX64" fmla="*/ 957889 w 2422397"/>
              <a:gd name="connsiteY64" fmla="*/ 4481699 h 6858000"/>
              <a:gd name="connsiteX65" fmla="*/ 974975 w 2422397"/>
              <a:gd name="connsiteY65" fmla="*/ 4433921 h 6858000"/>
              <a:gd name="connsiteX66" fmla="*/ 1011638 w 2422397"/>
              <a:gd name="connsiteY66" fmla="*/ 4352312 h 6858000"/>
              <a:gd name="connsiteX67" fmla="*/ 1049579 w 2422397"/>
              <a:gd name="connsiteY67" fmla="*/ 4237953 h 6858000"/>
              <a:gd name="connsiteX68" fmla="*/ 1041314 w 2422397"/>
              <a:gd name="connsiteY68" fmla="*/ 4139706 h 6858000"/>
              <a:gd name="connsiteX69" fmla="*/ 1049328 w 2422397"/>
              <a:gd name="connsiteY69" fmla="*/ 4134671 h 6858000"/>
              <a:gd name="connsiteX70" fmla="*/ 1061133 w 2422397"/>
              <a:gd name="connsiteY70" fmla="*/ 4074160 h 6858000"/>
              <a:gd name="connsiteX71" fmla="*/ 1059121 w 2422397"/>
              <a:gd name="connsiteY71" fmla="*/ 3844497 h 6858000"/>
              <a:gd name="connsiteX72" fmla="*/ 1083386 w 2422397"/>
              <a:gd name="connsiteY72" fmla="*/ 3726730 h 6858000"/>
              <a:gd name="connsiteX73" fmla="*/ 1098990 w 2422397"/>
              <a:gd name="connsiteY73" fmla="*/ 3687782 h 6858000"/>
              <a:gd name="connsiteX74" fmla="*/ 1124701 w 2422397"/>
              <a:gd name="connsiteY74" fmla="*/ 3622348 h 6858000"/>
              <a:gd name="connsiteX75" fmla="*/ 1161137 w 2422397"/>
              <a:gd name="connsiteY75" fmla="*/ 3580464 h 6858000"/>
              <a:gd name="connsiteX76" fmla="*/ 1175812 w 2422397"/>
              <a:gd name="connsiteY76" fmla="*/ 3522969 h 6858000"/>
              <a:gd name="connsiteX77" fmla="*/ 1156951 w 2422397"/>
              <a:gd name="connsiteY77" fmla="*/ 3500538 h 6858000"/>
              <a:gd name="connsiteX78" fmla="*/ 1179877 w 2422397"/>
              <a:gd name="connsiteY78" fmla="*/ 3441984 h 6858000"/>
              <a:gd name="connsiteX79" fmla="*/ 1217096 w 2422397"/>
              <a:gd name="connsiteY79" fmla="*/ 3354156 h 6858000"/>
              <a:gd name="connsiteX80" fmla="*/ 1232811 w 2422397"/>
              <a:gd name="connsiteY80" fmla="*/ 3301153 h 6858000"/>
              <a:gd name="connsiteX81" fmla="*/ 1281985 w 2422397"/>
              <a:gd name="connsiteY81" fmla="*/ 3158933 h 6858000"/>
              <a:gd name="connsiteX82" fmla="*/ 1335997 w 2422397"/>
              <a:gd name="connsiteY82" fmla="*/ 3018423 h 6858000"/>
              <a:gd name="connsiteX83" fmla="*/ 1394864 w 2422397"/>
              <a:gd name="connsiteY83" fmla="*/ 2946152 h 6858000"/>
              <a:gd name="connsiteX84" fmla="*/ 1436360 w 2422397"/>
              <a:gd name="connsiteY84" fmla="*/ 2829469 h 6858000"/>
              <a:gd name="connsiteX85" fmla="*/ 1447242 w 2422397"/>
              <a:gd name="connsiteY85" fmla="*/ 2811546 h 6858000"/>
              <a:gd name="connsiteX86" fmla="*/ 1449881 w 2422397"/>
              <a:gd name="connsiteY86" fmla="*/ 2781535 h 6858000"/>
              <a:gd name="connsiteX87" fmla="*/ 1459218 w 2422397"/>
              <a:gd name="connsiteY87" fmla="*/ 2660724 h 6858000"/>
              <a:gd name="connsiteX88" fmla="*/ 1455455 w 2422397"/>
              <a:gd name="connsiteY88" fmla="*/ 2560980 h 6858000"/>
              <a:gd name="connsiteX89" fmla="*/ 1497362 w 2422397"/>
              <a:gd name="connsiteY89" fmla="*/ 2456303 h 6858000"/>
              <a:gd name="connsiteX90" fmla="*/ 1507343 w 2422397"/>
              <a:gd name="connsiteY90" fmla="*/ 2385923 h 6858000"/>
              <a:gd name="connsiteX91" fmla="*/ 1499931 w 2422397"/>
              <a:gd name="connsiteY91" fmla="*/ 2260635 h 6858000"/>
              <a:gd name="connsiteX92" fmla="*/ 1582995 w 2422397"/>
              <a:gd name="connsiteY92" fmla="*/ 2133393 h 6858000"/>
              <a:gd name="connsiteX93" fmla="*/ 1580647 w 2422397"/>
              <a:gd name="connsiteY93" fmla="*/ 2069584 h 6858000"/>
              <a:gd name="connsiteX94" fmla="*/ 1569289 w 2422397"/>
              <a:gd name="connsiteY94" fmla="*/ 2032263 h 6858000"/>
              <a:gd name="connsiteX95" fmla="*/ 1571917 w 2422397"/>
              <a:gd name="connsiteY95" fmla="*/ 1903700 h 6858000"/>
              <a:gd name="connsiteX96" fmla="*/ 1564944 w 2422397"/>
              <a:gd name="connsiteY96" fmla="*/ 1821321 h 6858000"/>
              <a:gd name="connsiteX97" fmla="*/ 1579022 w 2422397"/>
              <a:gd name="connsiteY97" fmla="*/ 1718757 h 6858000"/>
              <a:gd name="connsiteX98" fmla="*/ 1590196 w 2422397"/>
              <a:gd name="connsiteY98" fmla="*/ 1595914 h 6858000"/>
              <a:gd name="connsiteX99" fmla="*/ 1624363 w 2422397"/>
              <a:gd name="connsiteY99" fmla="*/ 1502483 h 6858000"/>
              <a:gd name="connsiteX100" fmla="*/ 1631539 w 2422397"/>
              <a:gd name="connsiteY100" fmla="*/ 1431520 h 6858000"/>
              <a:gd name="connsiteX101" fmla="*/ 1646296 w 2422397"/>
              <a:gd name="connsiteY101" fmla="*/ 1333057 h 6858000"/>
              <a:gd name="connsiteX102" fmla="*/ 1659787 w 2422397"/>
              <a:gd name="connsiteY102" fmla="*/ 1197540 h 6858000"/>
              <a:gd name="connsiteX103" fmla="*/ 1706993 w 2422397"/>
              <a:gd name="connsiteY103" fmla="*/ 1104797 h 6858000"/>
              <a:gd name="connsiteX104" fmla="*/ 1777273 w 2422397"/>
              <a:gd name="connsiteY104" fmla="*/ 916268 h 6858000"/>
              <a:gd name="connsiteX105" fmla="*/ 1850836 w 2422397"/>
              <a:gd name="connsiteY105" fmla="*/ 802826 h 6858000"/>
              <a:gd name="connsiteX106" fmla="*/ 1911831 w 2422397"/>
              <a:gd name="connsiteY106" fmla="*/ 696577 h 6858000"/>
              <a:gd name="connsiteX107" fmla="*/ 1942209 w 2422397"/>
              <a:gd name="connsiteY107" fmla="*/ 575807 h 6858000"/>
              <a:gd name="connsiteX108" fmla="*/ 1951374 w 2422397"/>
              <a:gd name="connsiteY108" fmla="*/ 556682 h 6858000"/>
              <a:gd name="connsiteX109" fmla="*/ 1951170 w 2422397"/>
              <a:gd name="connsiteY109" fmla="*/ 526639 h 6858000"/>
              <a:gd name="connsiteX110" fmla="*/ 1949059 w 2422397"/>
              <a:gd name="connsiteY110" fmla="*/ 405872 h 6858000"/>
              <a:gd name="connsiteX111" fmla="*/ 1935866 w 2422397"/>
              <a:gd name="connsiteY111" fmla="*/ 307622 h 6858000"/>
              <a:gd name="connsiteX112" fmla="*/ 1967790 w 2422397"/>
              <a:gd name="connsiteY112" fmla="*/ 198682 h 6858000"/>
              <a:gd name="connsiteX113" fmla="*/ 1971093 w 2422397"/>
              <a:gd name="connsiteY113" fmla="*/ 127747 h 6858000"/>
              <a:gd name="connsiteX114" fmla="*/ 1951841 w 2422397"/>
              <a:gd name="connsiteY114" fmla="*/ 4678 h 6858000"/>
              <a:gd name="connsiteX115" fmla="*/ 1953649 w 2422397"/>
              <a:gd name="connsiteY115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393529 w 2422397"/>
              <a:gd name="connsiteY15" fmla="*/ 6259863 h 6858000"/>
              <a:gd name="connsiteX16" fmla="*/ 443949 w 2422397"/>
              <a:gd name="connsiteY16" fmla="*/ 6218313 h 6858000"/>
              <a:gd name="connsiteX17" fmla="*/ 478259 w 2422397"/>
              <a:gd name="connsiteY17" fmla="*/ 6183918 h 6858000"/>
              <a:gd name="connsiteX18" fmla="*/ 482177 w 2422397"/>
              <a:gd name="connsiteY18" fmla="*/ 6173358 h 6858000"/>
              <a:gd name="connsiteX19" fmla="*/ 482556 w 2422397"/>
              <a:gd name="connsiteY19" fmla="*/ 6173443 h 6858000"/>
              <a:gd name="connsiteX20" fmla="*/ 485673 w 2422397"/>
              <a:gd name="connsiteY20" fmla="*/ 6162875 h 6858000"/>
              <a:gd name="connsiteX21" fmla="*/ 497360 w 2422397"/>
              <a:gd name="connsiteY21" fmla="*/ 6106789 h 6858000"/>
              <a:gd name="connsiteX22" fmla="*/ 547843 w 2422397"/>
              <a:gd name="connsiteY22" fmla="*/ 6075666 h 6858000"/>
              <a:gd name="connsiteX23" fmla="*/ 562259 w 2422397"/>
              <a:gd name="connsiteY23" fmla="*/ 6054865 h 6858000"/>
              <a:gd name="connsiteX24" fmla="*/ 571463 w 2422397"/>
              <a:gd name="connsiteY24" fmla="*/ 6045606 h 6858000"/>
              <a:gd name="connsiteX25" fmla="*/ 573012 w 2422397"/>
              <a:gd name="connsiteY25" fmla="*/ 6046223 h 6858000"/>
              <a:gd name="connsiteX26" fmla="*/ 584071 w 2422397"/>
              <a:gd name="connsiteY26" fmla="*/ 5992286 h 6858000"/>
              <a:gd name="connsiteX27" fmla="*/ 587812 w 2422397"/>
              <a:gd name="connsiteY27" fmla="*/ 5987907 h 6858000"/>
              <a:gd name="connsiteX28" fmla="*/ 592115 w 2422397"/>
              <a:gd name="connsiteY28" fmla="*/ 5949187 h 6858000"/>
              <a:gd name="connsiteX29" fmla="*/ 595889 w 2422397"/>
              <a:gd name="connsiteY29" fmla="*/ 5931081 h 6858000"/>
              <a:gd name="connsiteX30" fmla="*/ 593758 w 2422397"/>
              <a:gd name="connsiteY30" fmla="*/ 5922047 h 6858000"/>
              <a:gd name="connsiteX31" fmla="*/ 600949 w 2422397"/>
              <a:gd name="connsiteY31" fmla="*/ 5897316 h 6858000"/>
              <a:gd name="connsiteX32" fmla="*/ 602981 w 2422397"/>
              <a:gd name="connsiteY32" fmla="*/ 5895955 h 6858000"/>
              <a:gd name="connsiteX33" fmla="*/ 604430 w 2422397"/>
              <a:gd name="connsiteY33" fmla="*/ 5870052 h 6858000"/>
              <a:gd name="connsiteX34" fmla="*/ 600218 w 2422397"/>
              <a:gd name="connsiteY34" fmla="*/ 5841702 h 6858000"/>
              <a:gd name="connsiteX35" fmla="*/ 678370 w 2422397"/>
              <a:gd name="connsiteY35" fmla="*/ 5652188 h 6858000"/>
              <a:gd name="connsiteX36" fmla="*/ 694129 w 2422397"/>
              <a:gd name="connsiteY36" fmla="*/ 5471630 h 6858000"/>
              <a:gd name="connsiteX37" fmla="*/ 723657 w 2422397"/>
              <a:gd name="connsiteY37" fmla="*/ 5356170 h 6858000"/>
              <a:gd name="connsiteX38" fmla="*/ 723661 w 2422397"/>
              <a:gd name="connsiteY38" fmla="*/ 5356076 h 6858000"/>
              <a:gd name="connsiteX39" fmla="*/ 720651 w 2422397"/>
              <a:gd name="connsiteY39" fmla="*/ 5331990 h 6858000"/>
              <a:gd name="connsiteX40" fmla="*/ 725358 w 2422397"/>
              <a:gd name="connsiteY40" fmla="*/ 5309193 h 6858000"/>
              <a:gd name="connsiteX41" fmla="*/ 726926 w 2422397"/>
              <a:gd name="connsiteY41" fmla="*/ 5311182 h 6858000"/>
              <a:gd name="connsiteX42" fmla="*/ 727761 w 2422397"/>
              <a:gd name="connsiteY42" fmla="*/ 5304702 h 6858000"/>
              <a:gd name="connsiteX43" fmla="*/ 732974 w 2422397"/>
              <a:gd name="connsiteY43" fmla="*/ 5303522 h 6858000"/>
              <a:gd name="connsiteX44" fmla="*/ 762873 w 2422397"/>
              <a:gd name="connsiteY44" fmla="*/ 5269094 h 6858000"/>
              <a:gd name="connsiteX45" fmla="*/ 784867 w 2422397"/>
              <a:gd name="connsiteY45" fmla="*/ 5235785 h 6858000"/>
              <a:gd name="connsiteX46" fmla="*/ 796271 w 2422397"/>
              <a:gd name="connsiteY46" fmla="*/ 5175473 h 6858000"/>
              <a:gd name="connsiteX47" fmla="*/ 821529 w 2422397"/>
              <a:gd name="connsiteY47" fmla="*/ 5012929 h 6858000"/>
              <a:gd name="connsiteX48" fmla="*/ 846340 w 2422397"/>
              <a:gd name="connsiteY48" fmla="*/ 4944976 h 6858000"/>
              <a:gd name="connsiteX49" fmla="*/ 840157 w 2422397"/>
              <a:gd name="connsiteY49" fmla="*/ 4872869 h 6858000"/>
              <a:gd name="connsiteX50" fmla="*/ 855718 w 2422397"/>
              <a:gd name="connsiteY50" fmla="*/ 4850916 h 6858000"/>
              <a:gd name="connsiteX51" fmla="*/ 858709 w 2422397"/>
              <a:gd name="connsiteY51" fmla="*/ 4847264 h 6858000"/>
              <a:gd name="connsiteX52" fmla="*/ 863990 w 2422397"/>
              <a:gd name="connsiteY52" fmla="*/ 4829718 h 6858000"/>
              <a:gd name="connsiteX53" fmla="*/ 873842 w 2422397"/>
              <a:gd name="connsiteY53" fmla="*/ 4828439 h 6858000"/>
              <a:gd name="connsiteX54" fmla="*/ 887779 w 2422397"/>
              <a:gd name="connsiteY54" fmla="*/ 4804655 h 6858000"/>
              <a:gd name="connsiteX55" fmla="*/ 893894 w 2422397"/>
              <a:gd name="connsiteY55" fmla="*/ 4777060 h 6858000"/>
              <a:gd name="connsiteX56" fmla="*/ 883546 w 2422397"/>
              <a:gd name="connsiteY56" fmla="*/ 4777089 h 6858000"/>
              <a:gd name="connsiteX57" fmla="*/ 883812 w 2422397"/>
              <a:gd name="connsiteY57" fmla="*/ 4774559 h 6858000"/>
              <a:gd name="connsiteX58" fmla="*/ 903401 w 2422397"/>
              <a:gd name="connsiteY58" fmla="*/ 4679442 h 6858000"/>
              <a:gd name="connsiteX59" fmla="*/ 916253 w 2422397"/>
              <a:gd name="connsiteY59" fmla="*/ 4651970 h 6858000"/>
              <a:gd name="connsiteX60" fmla="*/ 922608 w 2422397"/>
              <a:gd name="connsiteY60" fmla="*/ 4649785 h 6858000"/>
              <a:gd name="connsiteX61" fmla="*/ 924139 w 2422397"/>
              <a:gd name="connsiteY61" fmla="*/ 4631605 h 6858000"/>
              <a:gd name="connsiteX62" fmla="*/ 920872 w 2422397"/>
              <a:gd name="connsiteY62" fmla="*/ 4609075 h 6858000"/>
              <a:gd name="connsiteX63" fmla="*/ 941607 w 2422397"/>
              <a:gd name="connsiteY63" fmla="*/ 4514226 h 6858000"/>
              <a:gd name="connsiteX64" fmla="*/ 957889 w 2422397"/>
              <a:gd name="connsiteY64" fmla="*/ 4481699 h 6858000"/>
              <a:gd name="connsiteX65" fmla="*/ 974975 w 2422397"/>
              <a:gd name="connsiteY65" fmla="*/ 4433921 h 6858000"/>
              <a:gd name="connsiteX66" fmla="*/ 1011638 w 2422397"/>
              <a:gd name="connsiteY66" fmla="*/ 4352312 h 6858000"/>
              <a:gd name="connsiteX67" fmla="*/ 1049579 w 2422397"/>
              <a:gd name="connsiteY67" fmla="*/ 4237953 h 6858000"/>
              <a:gd name="connsiteX68" fmla="*/ 1041314 w 2422397"/>
              <a:gd name="connsiteY68" fmla="*/ 4139706 h 6858000"/>
              <a:gd name="connsiteX69" fmla="*/ 1049328 w 2422397"/>
              <a:gd name="connsiteY69" fmla="*/ 4134671 h 6858000"/>
              <a:gd name="connsiteX70" fmla="*/ 1061133 w 2422397"/>
              <a:gd name="connsiteY70" fmla="*/ 4074160 h 6858000"/>
              <a:gd name="connsiteX71" fmla="*/ 1059121 w 2422397"/>
              <a:gd name="connsiteY71" fmla="*/ 3844497 h 6858000"/>
              <a:gd name="connsiteX72" fmla="*/ 1083386 w 2422397"/>
              <a:gd name="connsiteY72" fmla="*/ 3726730 h 6858000"/>
              <a:gd name="connsiteX73" fmla="*/ 1098990 w 2422397"/>
              <a:gd name="connsiteY73" fmla="*/ 3687782 h 6858000"/>
              <a:gd name="connsiteX74" fmla="*/ 1124701 w 2422397"/>
              <a:gd name="connsiteY74" fmla="*/ 3622348 h 6858000"/>
              <a:gd name="connsiteX75" fmla="*/ 1161137 w 2422397"/>
              <a:gd name="connsiteY75" fmla="*/ 3580464 h 6858000"/>
              <a:gd name="connsiteX76" fmla="*/ 1175812 w 2422397"/>
              <a:gd name="connsiteY76" fmla="*/ 3522969 h 6858000"/>
              <a:gd name="connsiteX77" fmla="*/ 1156951 w 2422397"/>
              <a:gd name="connsiteY77" fmla="*/ 3500538 h 6858000"/>
              <a:gd name="connsiteX78" fmla="*/ 1179877 w 2422397"/>
              <a:gd name="connsiteY78" fmla="*/ 3441984 h 6858000"/>
              <a:gd name="connsiteX79" fmla="*/ 1217096 w 2422397"/>
              <a:gd name="connsiteY79" fmla="*/ 3354156 h 6858000"/>
              <a:gd name="connsiteX80" fmla="*/ 1232811 w 2422397"/>
              <a:gd name="connsiteY80" fmla="*/ 3301153 h 6858000"/>
              <a:gd name="connsiteX81" fmla="*/ 1281985 w 2422397"/>
              <a:gd name="connsiteY81" fmla="*/ 3158933 h 6858000"/>
              <a:gd name="connsiteX82" fmla="*/ 1335997 w 2422397"/>
              <a:gd name="connsiteY82" fmla="*/ 3018423 h 6858000"/>
              <a:gd name="connsiteX83" fmla="*/ 1394864 w 2422397"/>
              <a:gd name="connsiteY83" fmla="*/ 2946152 h 6858000"/>
              <a:gd name="connsiteX84" fmla="*/ 1436360 w 2422397"/>
              <a:gd name="connsiteY84" fmla="*/ 2829469 h 6858000"/>
              <a:gd name="connsiteX85" fmla="*/ 1447242 w 2422397"/>
              <a:gd name="connsiteY85" fmla="*/ 2811546 h 6858000"/>
              <a:gd name="connsiteX86" fmla="*/ 1449881 w 2422397"/>
              <a:gd name="connsiteY86" fmla="*/ 2781535 h 6858000"/>
              <a:gd name="connsiteX87" fmla="*/ 1459218 w 2422397"/>
              <a:gd name="connsiteY87" fmla="*/ 2660724 h 6858000"/>
              <a:gd name="connsiteX88" fmla="*/ 1455455 w 2422397"/>
              <a:gd name="connsiteY88" fmla="*/ 2560980 h 6858000"/>
              <a:gd name="connsiteX89" fmla="*/ 1497362 w 2422397"/>
              <a:gd name="connsiteY89" fmla="*/ 2456303 h 6858000"/>
              <a:gd name="connsiteX90" fmla="*/ 1507343 w 2422397"/>
              <a:gd name="connsiteY90" fmla="*/ 2385923 h 6858000"/>
              <a:gd name="connsiteX91" fmla="*/ 1499931 w 2422397"/>
              <a:gd name="connsiteY91" fmla="*/ 2260635 h 6858000"/>
              <a:gd name="connsiteX92" fmla="*/ 1582995 w 2422397"/>
              <a:gd name="connsiteY92" fmla="*/ 2133393 h 6858000"/>
              <a:gd name="connsiteX93" fmla="*/ 1580647 w 2422397"/>
              <a:gd name="connsiteY93" fmla="*/ 2069584 h 6858000"/>
              <a:gd name="connsiteX94" fmla="*/ 1569289 w 2422397"/>
              <a:gd name="connsiteY94" fmla="*/ 2032263 h 6858000"/>
              <a:gd name="connsiteX95" fmla="*/ 1571917 w 2422397"/>
              <a:gd name="connsiteY95" fmla="*/ 1903700 h 6858000"/>
              <a:gd name="connsiteX96" fmla="*/ 1564944 w 2422397"/>
              <a:gd name="connsiteY96" fmla="*/ 1821321 h 6858000"/>
              <a:gd name="connsiteX97" fmla="*/ 1579022 w 2422397"/>
              <a:gd name="connsiteY97" fmla="*/ 1718757 h 6858000"/>
              <a:gd name="connsiteX98" fmla="*/ 1590196 w 2422397"/>
              <a:gd name="connsiteY98" fmla="*/ 1595914 h 6858000"/>
              <a:gd name="connsiteX99" fmla="*/ 1624363 w 2422397"/>
              <a:gd name="connsiteY99" fmla="*/ 1502483 h 6858000"/>
              <a:gd name="connsiteX100" fmla="*/ 1631539 w 2422397"/>
              <a:gd name="connsiteY100" fmla="*/ 1431520 h 6858000"/>
              <a:gd name="connsiteX101" fmla="*/ 1646296 w 2422397"/>
              <a:gd name="connsiteY101" fmla="*/ 1333057 h 6858000"/>
              <a:gd name="connsiteX102" fmla="*/ 1659787 w 2422397"/>
              <a:gd name="connsiteY102" fmla="*/ 1197540 h 6858000"/>
              <a:gd name="connsiteX103" fmla="*/ 1706993 w 2422397"/>
              <a:gd name="connsiteY103" fmla="*/ 1104797 h 6858000"/>
              <a:gd name="connsiteX104" fmla="*/ 1777273 w 2422397"/>
              <a:gd name="connsiteY104" fmla="*/ 916268 h 6858000"/>
              <a:gd name="connsiteX105" fmla="*/ 1850836 w 2422397"/>
              <a:gd name="connsiteY105" fmla="*/ 802826 h 6858000"/>
              <a:gd name="connsiteX106" fmla="*/ 1911831 w 2422397"/>
              <a:gd name="connsiteY106" fmla="*/ 696577 h 6858000"/>
              <a:gd name="connsiteX107" fmla="*/ 1942209 w 2422397"/>
              <a:gd name="connsiteY107" fmla="*/ 575807 h 6858000"/>
              <a:gd name="connsiteX108" fmla="*/ 1951374 w 2422397"/>
              <a:gd name="connsiteY108" fmla="*/ 556682 h 6858000"/>
              <a:gd name="connsiteX109" fmla="*/ 1951170 w 2422397"/>
              <a:gd name="connsiteY109" fmla="*/ 526639 h 6858000"/>
              <a:gd name="connsiteX110" fmla="*/ 1949059 w 2422397"/>
              <a:gd name="connsiteY110" fmla="*/ 405872 h 6858000"/>
              <a:gd name="connsiteX111" fmla="*/ 1935866 w 2422397"/>
              <a:gd name="connsiteY111" fmla="*/ 307622 h 6858000"/>
              <a:gd name="connsiteX112" fmla="*/ 1967790 w 2422397"/>
              <a:gd name="connsiteY112" fmla="*/ 198682 h 6858000"/>
              <a:gd name="connsiteX113" fmla="*/ 1971093 w 2422397"/>
              <a:gd name="connsiteY113" fmla="*/ 127747 h 6858000"/>
              <a:gd name="connsiteX114" fmla="*/ 1951841 w 2422397"/>
              <a:gd name="connsiteY114" fmla="*/ 4678 h 6858000"/>
              <a:gd name="connsiteX115" fmla="*/ 1953649 w 2422397"/>
              <a:gd name="connsiteY115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393529 w 2422397"/>
              <a:gd name="connsiteY15" fmla="*/ 6259863 h 6858000"/>
              <a:gd name="connsiteX16" fmla="*/ 443949 w 2422397"/>
              <a:gd name="connsiteY16" fmla="*/ 6218313 h 6858000"/>
              <a:gd name="connsiteX17" fmla="*/ 478259 w 2422397"/>
              <a:gd name="connsiteY17" fmla="*/ 6183918 h 6858000"/>
              <a:gd name="connsiteX18" fmla="*/ 482177 w 2422397"/>
              <a:gd name="connsiteY18" fmla="*/ 6173358 h 6858000"/>
              <a:gd name="connsiteX19" fmla="*/ 482556 w 2422397"/>
              <a:gd name="connsiteY19" fmla="*/ 6173443 h 6858000"/>
              <a:gd name="connsiteX20" fmla="*/ 485673 w 2422397"/>
              <a:gd name="connsiteY20" fmla="*/ 6162875 h 6858000"/>
              <a:gd name="connsiteX21" fmla="*/ 524588 w 2422397"/>
              <a:gd name="connsiteY21" fmla="*/ 6111327 h 6858000"/>
              <a:gd name="connsiteX22" fmla="*/ 547843 w 2422397"/>
              <a:gd name="connsiteY22" fmla="*/ 6075666 h 6858000"/>
              <a:gd name="connsiteX23" fmla="*/ 562259 w 2422397"/>
              <a:gd name="connsiteY23" fmla="*/ 6054865 h 6858000"/>
              <a:gd name="connsiteX24" fmla="*/ 571463 w 2422397"/>
              <a:gd name="connsiteY24" fmla="*/ 6045606 h 6858000"/>
              <a:gd name="connsiteX25" fmla="*/ 573012 w 2422397"/>
              <a:gd name="connsiteY25" fmla="*/ 6046223 h 6858000"/>
              <a:gd name="connsiteX26" fmla="*/ 584071 w 2422397"/>
              <a:gd name="connsiteY26" fmla="*/ 5992286 h 6858000"/>
              <a:gd name="connsiteX27" fmla="*/ 587812 w 2422397"/>
              <a:gd name="connsiteY27" fmla="*/ 5987907 h 6858000"/>
              <a:gd name="connsiteX28" fmla="*/ 592115 w 2422397"/>
              <a:gd name="connsiteY28" fmla="*/ 5949187 h 6858000"/>
              <a:gd name="connsiteX29" fmla="*/ 595889 w 2422397"/>
              <a:gd name="connsiteY29" fmla="*/ 5931081 h 6858000"/>
              <a:gd name="connsiteX30" fmla="*/ 593758 w 2422397"/>
              <a:gd name="connsiteY30" fmla="*/ 5922047 h 6858000"/>
              <a:gd name="connsiteX31" fmla="*/ 600949 w 2422397"/>
              <a:gd name="connsiteY31" fmla="*/ 5897316 h 6858000"/>
              <a:gd name="connsiteX32" fmla="*/ 602981 w 2422397"/>
              <a:gd name="connsiteY32" fmla="*/ 5895955 h 6858000"/>
              <a:gd name="connsiteX33" fmla="*/ 604430 w 2422397"/>
              <a:gd name="connsiteY33" fmla="*/ 5870052 h 6858000"/>
              <a:gd name="connsiteX34" fmla="*/ 600218 w 2422397"/>
              <a:gd name="connsiteY34" fmla="*/ 5841702 h 6858000"/>
              <a:gd name="connsiteX35" fmla="*/ 678370 w 2422397"/>
              <a:gd name="connsiteY35" fmla="*/ 5652188 h 6858000"/>
              <a:gd name="connsiteX36" fmla="*/ 694129 w 2422397"/>
              <a:gd name="connsiteY36" fmla="*/ 5471630 h 6858000"/>
              <a:gd name="connsiteX37" fmla="*/ 723657 w 2422397"/>
              <a:gd name="connsiteY37" fmla="*/ 5356170 h 6858000"/>
              <a:gd name="connsiteX38" fmla="*/ 723661 w 2422397"/>
              <a:gd name="connsiteY38" fmla="*/ 5356076 h 6858000"/>
              <a:gd name="connsiteX39" fmla="*/ 720651 w 2422397"/>
              <a:gd name="connsiteY39" fmla="*/ 5331990 h 6858000"/>
              <a:gd name="connsiteX40" fmla="*/ 725358 w 2422397"/>
              <a:gd name="connsiteY40" fmla="*/ 5309193 h 6858000"/>
              <a:gd name="connsiteX41" fmla="*/ 726926 w 2422397"/>
              <a:gd name="connsiteY41" fmla="*/ 5311182 h 6858000"/>
              <a:gd name="connsiteX42" fmla="*/ 727761 w 2422397"/>
              <a:gd name="connsiteY42" fmla="*/ 5304702 h 6858000"/>
              <a:gd name="connsiteX43" fmla="*/ 732974 w 2422397"/>
              <a:gd name="connsiteY43" fmla="*/ 5303522 h 6858000"/>
              <a:gd name="connsiteX44" fmla="*/ 762873 w 2422397"/>
              <a:gd name="connsiteY44" fmla="*/ 5269094 h 6858000"/>
              <a:gd name="connsiteX45" fmla="*/ 784867 w 2422397"/>
              <a:gd name="connsiteY45" fmla="*/ 5235785 h 6858000"/>
              <a:gd name="connsiteX46" fmla="*/ 796271 w 2422397"/>
              <a:gd name="connsiteY46" fmla="*/ 5175473 h 6858000"/>
              <a:gd name="connsiteX47" fmla="*/ 821529 w 2422397"/>
              <a:gd name="connsiteY47" fmla="*/ 5012929 h 6858000"/>
              <a:gd name="connsiteX48" fmla="*/ 846340 w 2422397"/>
              <a:gd name="connsiteY48" fmla="*/ 4944976 h 6858000"/>
              <a:gd name="connsiteX49" fmla="*/ 840157 w 2422397"/>
              <a:gd name="connsiteY49" fmla="*/ 4872869 h 6858000"/>
              <a:gd name="connsiteX50" fmla="*/ 855718 w 2422397"/>
              <a:gd name="connsiteY50" fmla="*/ 4850916 h 6858000"/>
              <a:gd name="connsiteX51" fmla="*/ 858709 w 2422397"/>
              <a:gd name="connsiteY51" fmla="*/ 4847264 h 6858000"/>
              <a:gd name="connsiteX52" fmla="*/ 863990 w 2422397"/>
              <a:gd name="connsiteY52" fmla="*/ 4829718 h 6858000"/>
              <a:gd name="connsiteX53" fmla="*/ 873842 w 2422397"/>
              <a:gd name="connsiteY53" fmla="*/ 4828439 h 6858000"/>
              <a:gd name="connsiteX54" fmla="*/ 887779 w 2422397"/>
              <a:gd name="connsiteY54" fmla="*/ 4804655 h 6858000"/>
              <a:gd name="connsiteX55" fmla="*/ 893894 w 2422397"/>
              <a:gd name="connsiteY55" fmla="*/ 4777060 h 6858000"/>
              <a:gd name="connsiteX56" fmla="*/ 883546 w 2422397"/>
              <a:gd name="connsiteY56" fmla="*/ 4777089 h 6858000"/>
              <a:gd name="connsiteX57" fmla="*/ 883812 w 2422397"/>
              <a:gd name="connsiteY57" fmla="*/ 4774559 h 6858000"/>
              <a:gd name="connsiteX58" fmla="*/ 903401 w 2422397"/>
              <a:gd name="connsiteY58" fmla="*/ 4679442 h 6858000"/>
              <a:gd name="connsiteX59" fmla="*/ 916253 w 2422397"/>
              <a:gd name="connsiteY59" fmla="*/ 4651970 h 6858000"/>
              <a:gd name="connsiteX60" fmla="*/ 922608 w 2422397"/>
              <a:gd name="connsiteY60" fmla="*/ 4649785 h 6858000"/>
              <a:gd name="connsiteX61" fmla="*/ 924139 w 2422397"/>
              <a:gd name="connsiteY61" fmla="*/ 4631605 h 6858000"/>
              <a:gd name="connsiteX62" fmla="*/ 920872 w 2422397"/>
              <a:gd name="connsiteY62" fmla="*/ 4609075 h 6858000"/>
              <a:gd name="connsiteX63" fmla="*/ 941607 w 2422397"/>
              <a:gd name="connsiteY63" fmla="*/ 4514226 h 6858000"/>
              <a:gd name="connsiteX64" fmla="*/ 957889 w 2422397"/>
              <a:gd name="connsiteY64" fmla="*/ 4481699 h 6858000"/>
              <a:gd name="connsiteX65" fmla="*/ 974975 w 2422397"/>
              <a:gd name="connsiteY65" fmla="*/ 4433921 h 6858000"/>
              <a:gd name="connsiteX66" fmla="*/ 1011638 w 2422397"/>
              <a:gd name="connsiteY66" fmla="*/ 4352312 h 6858000"/>
              <a:gd name="connsiteX67" fmla="*/ 1049579 w 2422397"/>
              <a:gd name="connsiteY67" fmla="*/ 4237953 h 6858000"/>
              <a:gd name="connsiteX68" fmla="*/ 1041314 w 2422397"/>
              <a:gd name="connsiteY68" fmla="*/ 4139706 h 6858000"/>
              <a:gd name="connsiteX69" fmla="*/ 1049328 w 2422397"/>
              <a:gd name="connsiteY69" fmla="*/ 4134671 h 6858000"/>
              <a:gd name="connsiteX70" fmla="*/ 1061133 w 2422397"/>
              <a:gd name="connsiteY70" fmla="*/ 4074160 h 6858000"/>
              <a:gd name="connsiteX71" fmla="*/ 1059121 w 2422397"/>
              <a:gd name="connsiteY71" fmla="*/ 3844497 h 6858000"/>
              <a:gd name="connsiteX72" fmla="*/ 1083386 w 2422397"/>
              <a:gd name="connsiteY72" fmla="*/ 3726730 h 6858000"/>
              <a:gd name="connsiteX73" fmla="*/ 1098990 w 2422397"/>
              <a:gd name="connsiteY73" fmla="*/ 3687782 h 6858000"/>
              <a:gd name="connsiteX74" fmla="*/ 1124701 w 2422397"/>
              <a:gd name="connsiteY74" fmla="*/ 3622348 h 6858000"/>
              <a:gd name="connsiteX75" fmla="*/ 1161137 w 2422397"/>
              <a:gd name="connsiteY75" fmla="*/ 3580464 h 6858000"/>
              <a:gd name="connsiteX76" fmla="*/ 1175812 w 2422397"/>
              <a:gd name="connsiteY76" fmla="*/ 3522969 h 6858000"/>
              <a:gd name="connsiteX77" fmla="*/ 1156951 w 2422397"/>
              <a:gd name="connsiteY77" fmla="*/ 3500538 h 6858000"/>
              <a:gd name="connsiteX78" fmla="*/ 1179877 w 2422397"/>
              <a:gd name="connsiteY78" fmla="*/ 3441984 h 6858000"/>
              <a:gd name="connsiteX79" fmla="*/ 1217096 w 2422397"/>
              <a:gd name="connsiteY79" fmla="*/ 3354156 h 6858000"/>
              <a:gd name="connsiteX80" fmla="*/ 1232811 w 2422397"/>
              <a:gd name="connsiteY80" fmla="*/ 3301153 h 6858000"/>
              <a:gd name="connsiteX81" fmla="*/ 1281985 w 2422397"/>
              <a:gd name="connsiteY81" fmla="*/ 3158933 h 6858000"/>
              <a:gd name="connsiteX82" fmla="*/ 1335997 w 2422397"/>
              <a:gd name="connsiteY82" fmla="*/ 3018423 h 6858000"/>
              <a:gd name="connsiteX83" fmla="*/ 1394864 w 2422397"/>
              <a:gd name="connsiteY83" fmla="*/ 2946152 h 6858000"/>
              <a:gd name="connsiteX84" fmla="*/ 1436360 w 2422397"/>
              <a:gd name="connsiteY84" fmla="*/ 2829469 h 6858000"/>
              <a:gd name="connsiteX85" fmla="*/ 1447242 w 2422397"/>
              <a:gd name="connsiteY85" fmla="*/ 2811546 h 6858000"/>
              <a:gd name="connsiteX86" fmla="*/ 1449881 w 2422397"/>
              <a:gd name="connsiteY86" fmla="*/ 2781535 h 6858000"/>
              <a:gd name="connsiteX87" fmla="*/ 1459218 w 2422397"/>
              <a:gd name="connsiteY87" fmla="*/ 2660724 h 6858000"/>
              <a:gd name="connsiteX88" fmla="*/ 1455455 w 2422397"/>
              <a:gd name="connsiteY88" fmla="*/ 2560980 h 6858000"/>
              <a:gd name="connsiteX89" fmla="*/ 1497362 w 2422397"/>
              <a:gd name="connsiteY89" fmla="*/ 2456303 h 6858000"/>
              <a:gd name="connsiteX90" fmla="*/ 1507343 w 2422397"/>
              <a:gd name="connsiteY90" fmla="*/ 2385923 h 6858000"/>
              <a:gd name="connsiteX91" fmla="*/ 1499931 w 2422397"/>
              <a:gd name="connsiteY91" fmla="*/ 2260635 h 6858000"/>
              <a:gd name="connsiteX92" fmla="*/ 1582995 w 2422397"/>
              <a:gd name="connsiteY92" fmla="*/ 2133393 h 6858000"/>
              <a:gd name="connsiteX93" fmla="*/ 1580647 w 2422397"/>
              <a:gd name="connsiteY93" fmla="*/ 2069584 h 6858000"/>
              <a:gd name="connsiteX94" fmla="*/ 1569289 w 2422397"/>
              <a:gd name="connsiteY94" fmla="*/ 2032263 h 6858000"/>
              <a:gd name="connsiteX95" fmla="*/ 1571917 w 2422397"/>
              <a:gd name="connsiteY95" fmla="*/ 1903700 h 6858000"/>
              <a:gd name="connsiteX96" fmla="*/ 1564944 w 2422397"/>
              <a:gd name="connsiteY96" fmla="*/ 1821321 h 6858000"/>
              <a:gd name="connsiteX97" fmla="*/ 1579022 w 2422397"/>
              <a:gd name="connsiteY97" fmla="*/ 1718757 h 6858000"/>
              <a:gd name="connsiteX98" fmla="*/ 1590196 w 2422397"/>
              <a:gd name="connsiteY98" fmla="*/ 1595914 h 6858000"/>
              <a:gd name="connsiteX99" fmla="*/ 1624363 w 2422397"/>
              <a:gd name="connsiteY99" fmla="*/ 1502483 h 6858000"/>
              <a:gd name="connsiteX100" fmla="*/ 1631539 w 2422397"/>
              <a:gd name="connsiteY100" fmla="*/ 1431520 h 6858000"/>
              <a:gd name="connsiteX101" fmla="*/ 1646296 w 2422397"/>
              <a:gd name="connsiteY101" fmla="*/ 1333057 h 6858000"/>
              <a:gd name="connsiteX102" fmla="*/ 1659787 w 2422397"/>
              <a:gd name="connsiteY102" fmla="*/ 1197540 h 6858000"/>
              <a:gd name="connsiteX103" fmla="*/ 1706993 w 2422397"/>
              <a:gd name="connsiteY103" fmla="*/ 1104797 h 6858000"/>
              <a:gd name="connsiteX104" fmla="*/ 1777273 w 2422397"/>
              <a:gd name="connsiteY104" fmla="*/ 916268 h 6858000"/>
              <a:gd name="connsiteX105" fmla="*/ 1850836 w 2422397"/>
              <a:gd name="connsiteY105" fmla="*/ 802826 h 6858000"/>
              <a:gd name="connsiteX106" fmla="*/ 1911831 w 2422397"/>
              <a:gd name="connsiteY106" fmla="*/ 696577 h 6858000"/>
              <a:gd name="connsiteX107" fmla="*/ 1942209 w 2422397"/>
              <a:gd name="connsiteY107" fmla="*/ 575807 h 6858000"/>
              <a:gd name="connsiteX108" fmla="*/ 1951374 w 2422397"/>
              <a:gd name="connsiteY108" fmla="*/ 556682 h 6858000"/>
              <a:gd name="connsiteX109" fmla="*/ 1951170 w 2422397"/>
              <a:gd name="connsiteY109" fmla="*/ 526639 h 6858000"/>
              <a:gd name="connsiteX110" fmla="*/ 1949059 w 2422397"/>
              <a:gd name="connsiteY110" fmla="*/ 405872 h 6858000"/>
              <a:gd name="connsiteX111" fmla="*/ 1935866 w 2422397"/>
              <a:gd name="connsiteY111" fmla="*/ 307622 h 6858000"/>
              <a:gd name="connsiteX112" fmla="*/ 1967790 w 2422397"/>
              <a:gd name="connsiteY112" fmla="*/ 198682 h 6858000"/>
              <a:gd name="connsiteX113" fmla="*/ 1971093 w 2422397"/>
              <a:gd name="connsiteY113" fmla="*/ 127747 h 6858000"/>
              <a:gd name="connsiteX114" fmla="*/ 1951841 w 2422397"/>
              <a:gd name="connsiteY114" fmla="*/ 4678 h 6858000"/>
              <a:gd name="connsiteX115" fmla="*/ 1953649 w 2422397"/>
              <a:gd name="connsiteY115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393529 w 2422397"/>
              <a:gd name="connsiteY15" fmla="*/ 6259863 h 6858000"/>
              <a:gd name="connsiteX16" fmla="*/ 443949 w 2422397"/>
              <a:gd name="connsiteY16" fmla="*/ 6218313 h 6858000"/>
              <a:gd name="connsiteX17" fmla="*/ 478259 w 2422397"/>
              <a:gd name="connsiteY17" fmla="*/ 6183918 h 6858000"/>
              <a:gd name="connsiteX18" fmla="*/ 482177 w 2422397"/>
              <a:gd name="connsiteY18" fmla="*/ 6173358 h 6858000"/>
              <a:gd name="connsiteX19" fmla="*/ 482556 w 2422397"/>
              <a:gd name="connsiteY19" fmla="*/ 6173443 h 6858000"/>
              <a:gd name="connsiteX20" fmla="*/ 485673 w 2422397"/>
              <a:gd name="connsiteY20" fmla="*/ 6162875 h 6858000"/>
              <a:gd name="connsiteX21" fmla="*/ 524588 w 2422397"/>
              <a:gd name="connsiteY21" fmla="*/ 6111327 h 6858000"/>
              <a:gd name="connsiteX22" fmla="*/ 547843 w 2422397"/>
              <a:gd name="connsiteY22" fmla="*/ 6075666 h 6858000"/>
              <a:gd name="connsiteX23" fmla="*/ 562259 w 2422397"/>
              <a:gd name="connsiteY23" fmla="*/ 6054865 h 6858000"/>
              <a:gd name="connsiteX24" fmla="*/ 571463 w 2422397"/>
              <a:gd name="connsiteY24" fmla="*/ 6045606 h 6858000"/>
              <a:gd name="connsiteX25" fmla="*/ 573012 w 2422397"/>
              <a:gd name="connsiteY25" fmla="*/ 6046223 h 6858000"/>
              <a:gd name="connsiteX26" fmla="*/ 584071 w 2422397"/>
              <a:gd name="connsiteY26" fmla="*/ 5992286 h 6858000"/>
              <a:gd name="connsiteX27" fmla="*/ 587812 w 2422397"/>
              <a:gd name="connsiteY27" fmla="*/ 5987907 h 6858000"/>
              <a:gd name="connsiteX28" fmla="*/ 592115 w 2422397"/>
              <a:gd name="connsiteY28" fmla="*/ 5949187 h 6858000"/>
              <a:gd name="connsiteX29" fmla="*/ 595889 w 2422397"/>
              <a:gd name="connsiteY29" fmla="*/ 5931081 h 6858000"/>
              <a:gd name="connsiteX30" fmla="*/ 593758 w 2422397"/>
              <a:gd name="connsiteY30" fmla="*/ 5922047 h 6858000"/>
              <a:gd name="connsiteX31" fmla="*/ 600949 w 2422397"/>
              <a:gd name="connsiteY31" fmla="*/ 5897316 h 6858000"/>
              <a:gd name="connsiteX32" fmla="*/ 602981 w 2422397"/>
              <a:gd name="connsiteY32" fmla="*/ 5895955 h 6858000"/>
              <a:gd name="connsiteX33" fmla="*/ 604430 w 2422397"/>
              <a:gd name="connsiteY33" fmla="*/ 5870052 h 6858000"/>
              <a:gd name="connsiteX34" fmla="*/ 631983 w 2422397"/>
              <a:gd name="connsiteY34" fmla="*/ 5814475 h 6858000"/>
              <a:gd name="connsiteX35" fmla="*/ 678370 w 2422397"/>
              <a:gd name="connsiteY35" fmla="*/ 5652188 h 6858000"/>
              <a:gd name="connsiteX36" fmla="*/ 694129 w 2422397"/>
              <a:gd name="connsiteY36" fmla="*/ 5471630 h 6858000"/>
              <a:gd name="connsiteX37" fmla="*/ 723657 w 2422397"/>
              <a:gd name="connsiteY37" fmla="*/ 5356170 h 6858000"/>
              <a:gd name="connsiteX38" fmla="*/ 723661 w 2422397"/>
              <a:gd name="connsiteY38" fmla="*/ 5356076 h 6858000"/>
              <a:gd name="connsiteX39" fmla="*/ 720651 w 2422397"/>
              <a:gd name="connsiteY39" fmla="*/ 5331990 h 6858000"/>
              <a:gd name="connsiteX40" fmla="*/ 725358 w 2422397"/>
              <a:gd name="connsiteY40" fmla="*/ 5309193 h 6858000"/>
              <a:gd name="connsiteX41" fmla="*/ 726926 w 2422397"/>
              <a:gd name="connsiteY41" fmla="*/ 5311182 h 6858000"/>
              <a:gd name="connsiteX42" fmla="*/ 727761 w 2422397"/>
              <a:gd name="connsiteY42" fmla="*/ 5304702 h 6858000"/>
              <a:gd name="connsiteX43" fmla="*/ 732974 w 2422397"/>
              <a:gd name="connsiteY43" fmla="*/ 5303522 h 6858000"/>
              <a:gd name="connsiteX44" fmla="*/ 762873 w 2422397"/>
              <a:gd name="connsiteY44" fmla="*/ 5269094 h 6858000"/>
              <a:gd name="connsiteX45" fmla="*/ 784867 w 2422397"/>
              <a:gd name="connsiteY45" fmla="*/ 5235785 h 6858000"/>
              <a:gd name="connsiteX46" fmla="*/ 796271 w 2422397"/>
              <a:gd name="connsiteY46" fmla="*/ 5175473 h 6858000"/>
              <a:gd name="connsiteX47" fmla="*/ 821529 w 2422397"/>
              <a:gd name="connsiteY47" fmla="*/ 5012929 h 6858000"/>
              <a:gd name="connsiteX48" fmla="*/ 846340 w 2422397"/>
              <a:gd name="connsiteY48" fmla="*/ 4944976 h 6858000"/>
              <a:gd name="connsiteX49" fmla="*/ 840157 w 2422397"/>
              <a:gd name="connsiteY49" fmla="*/ 4872869 h 6858000"/>
              <a:gd name="connsiteX50" fmla="*/ 855718 w 2422397"/>
              <a:gd name="connsiteY50" fmla="*/ 4850916 h 6858000"/>
              <a:gd name="connsiteX51" fmla="*/ 858709 w 2422397"/>
              <a:gd name="connsiteY51" fmla="*/ 4847264 h 6858000"/>
              <a:gd name="connsiteX52" fmla="*/ 863990 w 2422397"/>
              <a:gd name="connsiteY52" fmla="*/ 4829718 h 6858000"/>
              <a:gd name="connsiteX53" fmla="*/ 873842 w 2422397"/>
              <a:gd name="connsiteY53" fmla="*/ 4828439 h 6858000"/>
              <a:gd name="connsiteX54" fmla="*/ 887779 w 2422397"/>
              <a:gd name="connsiteY54" fmla="*/ 4804655 h 6858000"/>
              <a:gd name="connsiteX55" fmla="*/ 893894 w 2422397"/>
              <a:gd name="connsiteY55" fmla="*/ 4777060 h 6858000"/>
              <a:gd name="connsiteX56" fmla="*/ 883546 w 2422397"/>
              <a:gd name="connsiteY56" fmla="*/ 4777089 h 6858000"/>
              <a:gd name="connsiteX57" fmla="*/ 883812 w 2422397"/>
              <a:gd name="connsiteY57" fmla="*/ 4774559 h 6858000"/>
              <a:gd name="connsiteX58" fmla="*/ 903401 w 2422397"/>
              <a:gd name="connsiteY58" fmla="*/ 4679442 h 6858000"/>
              <a:gd name="connsiteX59" fmla="*/ 916253 w 2422397"/>
              <a:gd name="connsiteY59" fmla="*/ 4651970 h 6858000"/>
              <a:gd name="connsiteX60" fmla="*/ 922608 w 2422397"/>
              <a:gd name="connsiteY60" fmla="*/ 4649785 h 6858000"/>
              <a:gd name="connsiteX61" fmla="*/ 924139 w 2422397"/>
              <a:gd name="connsiteY61" fmla="*/ 4631605 h 6858000"/>
              <a:gd name="connsiteX62" fmla="*/ 920872 w 2422397"/>
              <a:gd name="connsiteY62" fmla="*/ 4609075 h 6858000"/>
              <a:gd name="connsiteX63" fmla="*/ 941607 w 2422397"/>
              <a:gd name="connsiteY63" fmla="*/ 4514226 h 6858000"/>
              <a:gd name="connsiteX64" fmla="*/ 957889 w 2422397"/>
              <a:gd name="connsiteY64" fmla="*/ 4481699 h 6858000"/>
              <a:gd name="connsiteX65" fmla="*/ 974975 w 2422397"/>
              <a:gd name="connsiteY65" fmla="*/ 4433921 h 6858000"/>
              <a:gd name="connsiteX66" fmla="*/ 1011638 w 2422397"/>
              <a:gd name="connsiteY66" fmla="*/ 4352312 h 6858000"/>
              <a:gd name="connsiteX67" fmla="*/ 1049579 w 2422397"/>
              <a:gd name="connsiteY67" fmla="*/ 4237953 h 6858000"/>
              <a:gd name="connsiteX68" fmla="*/ 1041314 w 2422397"/>
              <a:gd name="connsiteY68" fmla="*/ 4139706 h 6858000"/>
              <a:gd name="connsiteX69" fmla="*/ 1049328 w 2422397"/>
              <a:gd name="connsiteY69" fmla="*/ 4134671 h 6858000"/>
              <a:gd name="connsiteX70" fmla="*/ 1061133 w 2422397"/>
              <a:gd name="connsiteY70" fmla="*/ 4074160 h 6858000"/>
              <a:gd name="connsiteX71" fmla="*/ 1059121 w 2422397"/>
              <a:gd name="connsiteY71" fmla="*/ 3844497 h 6858000"/>
              <a:gd name="connsiteX72" fmla="*/ 1083386 w 2422397"/>
              <a:gd name="connsiteY72" fmla="*/ 3726730 h 6858000"/>
              <a:gd name="connsiteX73" fmla="*/ 1098990 w 2422397"/>
              <a:gd name="connsiteY73" fmla="*/ 3687782 h 6858000"/>
              <a:gd name="connsiteX74" fmla="*/ 1124701 w 2422397"/>
              <a:gd name="connsiteY74" fmla="*/ 3622348 h 6858000"/>
              <a:gd name="connsiteX75" fmla="*/ 1161137 w 2422397"/>
              <a:gd name="connsiteY75" fmla="*/ 3580464 h 6858000"/>
              <a:gd name="connsiteX76" fmla="*/ 1175812 w 2422397"/>
              <a:gd name="connsiteY76" fmla="*/ 3522969 h 6858000"/>
              <a:gd name="connsiteX77" fmla="*/ 1156951 w 2422397"/>
              <a:gd name="connsiteY77" fmla="*/ 3500538 h 6858000"/>
              <a:gd name="connsiteX78" fmla="*/ 1179877 w 2422397"/>
              <a:gd name="connsiteY78" fmla="*/ 3441984 h 6858000"/>
              <a:gd name="connsiteX79" fmla="*/ 1217096 w 2422397"/>
              <a:gd name="connsiteY79" fmla="*/ 3354156 h 6858000"/>
              <a:gd name="connsiteX80" fmla="*/ 1232811 w 2422397"/>
              <a:gd name="connsiteY80" fmla="*/ 3301153 h 6858000"/>
              <a:gd name="connsiteX81" fmla="*/ 1281985 w 2422397"/>
              <a:gd name="connsiteY81" fmla="*/ 3158933 h 6858000"/>
              <a:gd name="connsiteX82" fmla="*/ 1335997 w 2422397"/>
              <a:gd name="connsiteY82" fmla="*/ 3018423 h 6858000"/>
              <a:gd name="connsiteX83" fmla="*/ 1394864 w 2422397"/>
              <a:gd name="connsiteY83" fmla="*/ 2946152 h 6858000"/>
              <a:gd name="connsiteX84" fmla="*/ 1436360 w 2422397"/>
              <a:gd name="connsiteY84" fmla="*/ 2829469 h 6858000"/>
              <a:gd name="connsiteX85" fmla="*/ 1447242 w 2422397"/>
              <a:gd name="connsiteY85" fmla="*/ 2811546 h 6858000"/>
              <a:gd name="connsiteX86" fmla="*/ 1449881 w 2422397"/>
              <a:gd name="connsiteY86" fmla="*/ 2781535 h 6858000"/>
              <a:gd name="connsiteX87" fmla="*/ 1459218 w 2422397"/>
              <a:gd name="connsiteY87" fmla="*/ 2660724 h 6858000"/>
              <a:gd name="connsiteX88" fmla="*/ 1455455 w 2422397"/>
              <a:gd name="connsiteY88" fmla="*/ 2560980 h 6858000"/>
              <a:gd name="connsiteX89" fmla="*/ 1497362 w 2422397"/>
              <a:gd name="connsiteY89" fmla="*/ 2456303 h 6858000"/>
              <a:gd name="connsiteX90" fmla="*/ 1507343 w 2422397"/>
              <a:gd name="connsiteY90" fmla="*/ 2385923 h 6858000"/>
              <a:gd name="connsiteX91" fmla="*/ 1499931 w 2422397"/>
              <a:gd name="connsiteY91" fmla="*/ 2260635 h 6858000"/>
              <a:gd name="connsiteX92" fmla="*/ 1582995 w 2422397"/>
              <a:gd name="connsiteY92" fmla="*/ 2133393 h 6858000"/>
              <a:gd name="connsiteX93" fmla="*/ 1580647 w 2422397"/>
              <a:gd name="connsiteY93" fmla="*/ 2069584 h 6858000"/>
              <a:gd name="connsiteX94" fmla="*/ 1569289 w 2422397"/>
              <a:gd name="connsiteY94" fmla="*/ 2032263 h 6858000"/>
              <a:gd name="connsiteX95" fmla="*/ 1571917 w 2422397"/>
              <a:gd name="connsiteY95" fmla="*/ 1903700 h 6858000"/>
              <a:gd name="connsiteX96" fmla="*/ 1564944 w 2422397"/>
              <a:gd name="connsiteY96" fmla="*/ 1821321 h 6858000"/>
              <a:gd name="connsiteX97" fmla="*/ 1579022 w 2422397"/>
              <a:gd name="connsiteY97" fmla="*/ 1718757 h 6858000"/>
              <a:gd name="connsiteX98" fmla="*/ 1590196 w 2422397"/>
              <a:gd name="connsiteY98" fmla="*/ 1595914 h 6858000"/>
              <a:gd name="connsiteX99" fmla="*/ 1624363 w 2422397"/>
              <a:gd name="connsiteY99" fmla="*/ 1502483 h 6858000"/>
              <a:gd name="connsiteX100" fmla="*/ 1631539 w 2422397"/>
              <a:gd name="connsiteY100" fmla="*/ 1431520 h 6858000"/>
              <a:gd name="connsiteX101" fmla="*/ 1646296 w 2422397"/>
              <a:gd name="connsiteY101" fmla="*/ 1333057 h 6858000"/>
              <a:gd name="connsiteX102" fmla="*/ 1659787 w 2422397"/>
              <a:gd name="connsiteY102" fmla="*/ 1197540 h 6858000"/>
              <a:gd name="connsiteX103" fmla="*/ 1706993 w 2422397"/>
              <a:gd name="connsiteY103" fmla="*/ 1104797 h 6858000"/>
              <a:gd name="connsiteX104" fmla="*/ 1777273 w 2422397"/>
              <a:gd name="connsiteY104" fmla="*/ 916268 h 6858000"/>
              <a:gd name="connsiteX105" fmla="*/ 1850836 w 2422397"/>
              <a:gd name="connsiteY105" fmla="*/ 802826 h 6858000"/>
              <a:gd name="connsiteX106" fmla="*/ 1911831 w 2422397"/>
              <a:gd name="connsiteY106" fmla="*/ 696577 h 6858000"/>
              <a:gd name="connsiteX107" fmla="*/ 1942209 w 2422397"/>
              <a:gd name="connsiteY107" fmla="*/ 575807 h 6858000"/>
              <a:gd name="connsiteX108" fmla="*/ 1951374 w 2422397"/>
              <a:gd name="connsiteY108" fmla="*/ 556682 h 6858000"/>
              <a:gd name="connsiteX109" fmla="*/ 1951170 w 2422397"/>
              <a:gd name="connsiteY109" fmla="*/ 526639 h 6858000"/>
              <a:gd name="connsiteX110" fmla="*/ 1949059 w 2422397"/>
              <a:gd name="connsiteY110" fmla="*/ 405872 h 6858000"/>
              <a:gd name="connsiteX111" fmla="*/ 1935866 w 2422397"/>
              <a:gd name="connsiteY111" fmla="*/ 307622 h 6858000"/>
              <a:gd name="connsiteX112" fmla="*/ 1967790 w 2422397"/>
              <a:gd name="connsiteY112" fmla="*/ 198682 h 6858000"/>
              <a:gd name="connsiteX113" fmla="*/ 1971093 w 2422397"/>
              <a:gd name="connsiteY113" fmla="*/ 127747 h 6858000"/>
              <a:gd name="connsiteX114" fmla="*/ 1951841 w 2422397"/>
              <a:gd name="connsiteY114" fmla="*/ 4678 h 6858000"/>
              <a:gd name="connsiteX115" fmla="*/ 1953649 w 2422397"/>
              <a:gd name="connsiteY115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393529 w 2422397"/>
              <a:gd name="connsiteY15" fmla="*/ 6259863 h 6858000"/>
              <a:gd name="connsiteX16" fmla="*/ 443949 w 2422397"/>
              <a:gd name="connsiteY16" fmla="*/ 6218313 h 6858000"/>
              <a:gd name="connsiteX17" fmla="*/ 478259 w 2422397"/>
              <a:gd name="connsiteY17" fmla="*/ 6183918 h 6858000"/>
              <a:gd name="connsiteX18" fmla="*/ 482177 w 2422397"/>
              <a:gd name="connsiteY18" fmla="*/ 6173358 h 6858000"/>
              <a:gd name="connsiteX19" fmla="*/ 482556 w 2422397"/>
              <a:gd name="connsiteY19" fmla="*/ 6173443 h 6858000"/>
              <a:gd name="connsiteX20" fmla="*/ 485673 w 2422397"/>
              <a:gd name="connsiteY20" fmla="*/ 6162875 h 6858000"/>
              <a:gd name="connsiteX21" fmla="*/ 524588 w 2422397"/>
              <a:gd name="connsiteY21" fmla="*/ 6111327 h 6858000"/>
              <a:gd name="connsiteX22" fmla="*/ 547843 w 2422397"/>
              <a:gd name="connsiteY22" fmla="*/ 6075666 h 6858000"/>
              <a:gd name="connsiteX23" fmla="*/ 562259 w 2422397"/>
              <a:gd name="connsiteY23" fmla="*/ 6054865 h 6858000"/>
              <a:gd name="connsiteX24" fmla="*/ 571463 w 2422397"/>
              <a:gd name="connsiteY24" fmla="*/ 6045606 h 6858000"/>
              <a:gd name="connsiteX25" fmla="*/ 573012 w 2422397"/>
              <a:gd name="connsiteY25" fmla="*/ 6046223 h 6858000"/>
              <a:gd name="connsiteX26" fmla="*/ 584071 w 2422397"/>
              <a:gd name="connsiteY26" fmla="*/ 5992286 h 6858000"/>
              <a:gd name="connsiteX27" fmla="*/ 587812 w 2422397"/>
              <a:gd name="connsiteY27" fmla="*/ 5987907 h 6858000"/>
              <a:gd name="connsiteX28" fmla="*/ 592115 w 2422397"/>
              <a:gd name="connsiteY28" fmla="*/ 5949187 h 6858000"/>
              <a:gd name="connsiteX29" fmla="*/ 595889 w 2422397"/>
              <a:gd name="connsiteY29" fmla="*/ 5931081 h 6858000"/>
              <a:gd name="connsiteX30" fmla="*/ 593758 w 2422397"/>
              <a:gd name="connsiteY30" fmla="*/ 5922047 h 6858000"/>
              <a:gd name="connsiteX31" fmla="*/ 600949 w 2422397"/>
              <a:gd name="connsiteY31" fmla="*/ 5897316 h 6858000"/>
              <a:gd name="connsiteX32" fmla="*/ 602981 w 2422397"/>
              <a:gd name="connsiteY32" fmla="*/ 5895955 h 6858000"/>
              <a:gd name="connsiteX33" fmla="*/ 604430 w 2422397"/>
              <a:gd name="connsiteY33" fmla="*/ 5870052 h 6858000"/>
              <a:gd name="connsiteX34" fmla="*/ 631983 w 2422397"/>
              <a:gd name="connsiteY34" fmla="*/ 5814475 h 6858000"/>
              <a:gd name="connsiteX35" fmla="*/ 678370 w 2422397"/>
              <a:gd name="connsiteY35" fmla="*/ 5652188 h 6858000"/>
              <a:gd name="connsiteX36" fmla="*/ 694129 w 2422397"/>
              <a:gd name="connsiteY36" fmla="*/ 5471630 h 6858000"/>
              <a:gd name="connsiteX37" fmla="*/ 723657 w 2422397"/>
              <a:gd name="connsiteY37" fmla="*/ 5356170 h 6858000"/>
              <a:gd name="connsiteX38" fmla="*/ 723661 w 2422397"/>
              <a:gd name="connsiteY38" fmla="*/ 5356076 h 6858000"/>
              <a:gd name="connsiteX39" fmla="*/ 720651 w 2422397"/>
              <a:gd name="connsiteY39" fmla="*/ 5331990 h 6858000"/>
              <a:gd name="connsiteX40" fmla="*/ 725358 w 2422397"/>
              <a:gd name="connsiteY40" fmla="*/ 5309193 h 6858000"/>
              <a:gd name="connsiteX41" fmla="*/ 726926 w 2422397"/>
              <a:gd name="connsiteY41" fmla="*/ 5311182 h 6858000"/>
              <a:gd name="connsiteX42" fmla="*/ 727761 w 2422397"/>
              <a:gd name="connsiteY42" fmla="*/ 5304702 h 6858000"/>
              <a:gd name="connsiteX43" fmla="*/ 732974 w 2422397"/>
              <a:gd name="connsiteY43" fmla="*/ 5303522 h 6858000"/>
              <a:gd name="connsiteX44" fmla="*/ 762873 w 2422397"/>
              <a:gd name="connsiteY44" fmla="*/ 5269094 h 6858000"/>
              <a:gd name="connsiteX45" fmla="*/ 784867 w 2422397"/>
              <a:gd name="connsiteY45" fmla="*/ 5235785 h 6858000"/>
              <a:gd name="connsiteX46" fmla="*/ 796271 w 2422397"/>
              <a:gd name="connsiteY46" fmla="*/ 5175473 h 6858000"/>
              <a:gd name="connsiteX47" fmla="*/ 821529 w 2422397"/>
              <a:gd name="connsiteY47" fmla="*/ 5012929 h 6858000"/>
              <a:gd name="connsiteX48" fmla="*/ 846340 w 2422397"/>
              <a:gd name="connsiteY48" fmla="*/ 4944976 h 6858000"/>
              <a:gd name="connsiteX49" fmla="*/ 840157 w 2422397"/>
              <a:gd name="connsiteY49" fmla="*/ 4872869 h 6858000"/>
              <a:gd name="connsiteX50" fmla="*/ 855718 w 2422397"/>
              <a:gd name="connsiteY50" fmla="*/ 4850916 h 6858000"/>
              <a:gd name="connsiteX51" fmla="*/ 858709 w 2422397"/>
              <a:gd name="connsiteY51" fmla="*/ 4847264 h 6858000"/>
              <a:gd name="connsiteX52" fmla="*/ 863990 w 2422397"/>
              <a:gd name="connsiteY52" fmla="*/ 4829718 h 6858000"/>
              <a:gd name="connsiteX53" fmla="*/ 873842 w 2422397"/>
              <a:gd name="connsiteY53" fmla="*/ 4828439 h 6858000"/>
              <a:gd name="connsiteX54" fmla="*/ 887779 w 2422397"/>
              <a:gd name="connsiteY54" fmla="*/ 4804655 h 6858000"/>
              <a:gd name="connsiteX55" fmla="*/ 893894 w 2422397"/>
              <a:gd name="connsiteY55" fmla="*/ 4777060 h 6858000"/>
              <a:gd name="connsiteX56" fmla="*/ 883546 w 2422397"/>
              <a:gd name="connsiteY56" fmla="*/ 4777089 h 6858000"/>
              <a:gd name="connsiteX57" fmla="*/ 883812 w 2422397"/>
              <a:gd name="connsiteY57" fmla="*/ 4774559 h 6858000"/>
              <a:gd name="connsiteX58" fmla="*/ 903401 w 2422397"/>
              <a:gd name="connsiteY58" fmla="*/ 4679442 h 6858000"/>
              <a:gd name="connsiteX59" fmla="*/ 916253 w 2422397"/>
              <a:gd name="connsiteY59" fmla="*/ 4651970 h 6858000"/>
              <a:gd name="connsiteX60" fmla="*/ 922608 w 2422397"/>
              <a:gd name="connsiteY60" fmla="*/ 4649785 h 6858000"/>
              <a:gd name="connsiteX61" fmla="*/ 924139 w 2422397"/>
              <a:gd name="connsiteY61" fmla="*/ 4631605 h 6858000"/>
              <a:gd name="connsiteX62" fmla="*/ 920872 w 2422397"/>
              <a:gd name="connsiteY62" fmla="*/ 4609075 h 6858000"/>
              <a:gd name="connsiteX63" fmla="*/ 941607 w 2422397"/>
              <a:gd name="connsiteY63" fmla="*/ 4514226 h 6858000"/>
              <a:gd name="connsiteX64" fmla="*/ 957889 w 2422397"/>
              <a:gd name="connsiteY64" fmla="*/ 4481699 h 6858000"/>
              <a:gd name="connsiteX65" fmla="*/ 974975 w 2422397"/>
              <a:gd name="connsiteY65" fmla="*/ 4433921 h 6858000"/>
              <a:gd name="connsiteX66" fmla="*/ 1011638 w 2422397"/>
              <a:gd name="connsiteY66" fmla="*/ 4352312 h 6858000"/>
              <a:gd name="connsiteX67" fmla="*/ 1049579 w 2422397"/>
              <a:gd name="connsiteY67" fmla="*/ 4237953 h 6858000"/>
              <a:gd name="connsiteX68" fmla="*/ 1041314 w 2422397"/>
              <a:gd name="connsiteY68" fmla="*/ 4139706 h 6858000"/>
              <a:gd name="connsiteX69" fmla="*/ 1049328 w 2422397"/>
              <a:gd name="connsiteY69" fmla="*/ 4134671 h 6858000"/>
              <a:gd name="connsiteX70" fmla="*/ 1061133 w 2422397"/>
              <a:gd name="connsiteY70" fmla="*/ 4074160 h 6858000"/>
              <a:gd name="connsiteX71" fmla="*/ 1059121 w 2422397"/>
              <a:gd name="connsiteY71" fmla="*/ 3844497 h 6858000"/>
              <a:gd name="connsiteX72" fmla="*/ 1083386 w 2422397"/>
              <a:gd name="connsiteY72" fmla="*/ 3726730 h 6858000"/>
              <a:gd name="connsiteX73" fmla="*/ 1098990 w 2422397"/>
              <a:gd name="connsiteY73" fmla="*/ 3687782 h 6858000"/>
              <a:gd name="connsiteX74" fmla="*/ 1124701 w 2422397"/>
              <a:gd name="connsiteY74" fmla="*/ 3622348 h 6858000"/>
              <a:gd name="connsiteX75" fmla="*/ 1161137 w 2422397"/>
              <a:gd name="connsiteY75" fmla="*/ 3580464 h 6858000"/>
              <a:gd name="connsiteX76" fmla="*/ 1175812 w 2422397"/>
              <a:gd name="connsiteY76" fmla="*/ 3522969 h 6858000"/>
              <a:gd name="connsiteX77" fmla="*/ 1156951 w 2422397"/>
              <a:gd name="connsiteY77" fmla="*/ 3500538 h 6858000"/>
              <a:gd name="connsiteX78" fmla="*/ 1179877 w 2422397"/>
              <a:gd name="connsiteY78" fmla="*/ 3441984 h 6858000"/>
              <a:gd name="connsiteX79" fmla="*/ 1217096 w 2422397"/>
              <a:gd name="connsiteY79" fmla="*/ 3354156 h 6858000"/>
              <a:gd name="connsiteX80" fmla="*/ 1232811 w 2422397"/>
              <a:gd name="connsiteY80" fmla="*/ 3301153 h 6858000"/>
              <a:gd name="connsiteX81" fmla="*/ 1281985 w 2422397"/>
              <a:gd name="connsiteY81" fmla="*/ 3158933 h 6858000"/>
              <a:gd name="connsiteX82" fmla="*/ 1335997 w 2422397"/>
              <a:gd name="connsiteY82" fmla="*/ 3018423 h 6858000"/>
              <a:gd name="connsiteX83" fmla="*/ 1394864 w 2422397"/>
              <a:gd name="connsiteY83" fmla="*/ 2946152 h 6858000"/>
              <a:gd name="connsiteX84" fmla="*/ 1436360 w 2422397"/>
              <a:gd name="connsiteY84" fmla="*/ 2829469 h 6858000"/>
              <a:gd name="connsiteX85" fmla="*/ 1447242 w 2422397"/>
              <a:gd name="connsiteY85" fmla="*/ 2811546 h 6858000"/>
              <a:gd name="connsiteX86" fmla="*/ 1449881 w 2422397"/>
              <a:gd name="connsiteY86" fmla="*/ 2781535 h 6858000"/>
              <a:gd name="connsiteX87" fmla="*/ 1459218 w 2422397"/>
              <a:gd name="connsiteY87" fmla="*/ 2660724 h 6858000"/>
              <a:gd name="connsiteX88" fmla="*/ 1455455 w 2422397"/>
              <a:gd name="connsiteY88" fmla="*/ 2560980 h 6858000"/>
              <a:gd name="connsiteX89" fmla="*/ 1497362 w 2422397"/>
              <a:gd name="connsiteY89" fmla="*/ 2456303 h 6858000"/>
              <a:gd name="connsiteX90" fmla="*/ 1507343 w 2422397"/>
              <a:gd name="connsiteY90" fmla="*/ 2385923 h 6858000"/>
              <a:gd name="connsiteX91" fmla="*/ 1499931 w 2422397"/>
              <a:gd name="connsiteY91" fmla="*/ 2260635 h 6858000"/>
              <a:gd name="connsiteX92" fmla="*/ 1569381 w 2422397"/>
              <a:gd name="connsiteY92" fmla="*/ 2165158 h 6858000"/>
              <a:gd name="connsiteX93" fmla="*/ 1580647 w 2422397"/>
              <a:gd name="connsiteY93" fmla="*/ 2069584 h 6858000"/>
              <a:gd name="connsiteX94" fmla="*/ 1569289 w 2422397"/>
              <a:gd name="connsiteY94" fmla="*/ 2032263 h 6858000"/>
              <a:gd name="connsiteX95" fmla="*/ 1571917 w 2422397"/>
              <a:gd name="connsiteY95" fmla="*/ 1903700 h 6858000"/>
              <a:gd name="connsiteX96" fmla="*/ 1564944 w 2422397"/>
              <a:gd name="connsiteY96" fmla="*/ 1821321 h 6858000"/>
              <a:gd name="connsiteX97" fmla="*/ 1579022 w 2422397"/>
              <a:gd name="connsiteY97" fmla="*/ 1718757 h 6858000"/>
              <a:gd name="connsiteX98" fmla="*/ 1590196 w 2422397"/>
              <a:gd name="connsiteY98" fmla="*/ 1595914 h 6858000"/>
              <a:gd name="connsiteX99" fmla="*/ 1624363 w 2422397"/>
              <a:gd name="connsiteY99" fmla="*/ 1502483 h 6858000"/>
              <a:gd name="connsiteX100" fmla="*/ 1631539 w 2422397"/>
              <a:gd name="connsiteY100" fmla="*/ 1431520 h 6858000"/>
              <a:gd name="connsiteX101" fmla="*/ 1646296 w 2422397"/>
              <a:gd name="connsiteY101" fmla="*/ 1333057 h 6858000"/>
              <a:gd name="connsiteX102" fmla="*/ 1659787 w 2422397"/>
              <a:gd name="connsiteY102" fmla="*/ 1197540 h 6858000"/>
              <a:gd name="connsiteX103" fmla="*/ 1706993 w 2422397"/>
              <a:gd name="connsiteY103" fmla="*/ 1104797 h 6858000"/>
              <a:gd name="connsiteX104" fmla="*/ 1777273 w 2422397"/>
              <a:gd name="connsiteY104" fmla="*/ 916268 h 6858000"/>
              <a:gd name="connsiteX105" fmla="*/ 1850836 w 2422397"/>
              <a:gd name="connsiteY105" fmla="*/ 802826 h 6858000"/>
              <a:gd name="connsiteX106" fmla="*/ 1911831 w 2422397"/>
              <a:gd name="connsiteY106" fmla="*/ 696577 h 6858000"/>
              <a:gd name="connsiteX107" fmla="*/ 1942209 w 2422397"/>
              <a:gd name="connsiteY107" fmla="*/ 575807 h 6858000"/>
              <a:gd name="connsiteX108" fmla="*/ 1951374 w 2422397"/>
              <a:gd name="connsiteY108" fmla="*/ 556682 h 6858000"/>
              <a:gd name="connsiteX109" fmla="*/ 1951170 w 2422397"/>
              <a:gd name="connsiteY109" fmla="*/ 526639 h 6858000"/>
              <a:gd name="connsiteX110" fmla="*/ 1949059 w 2422397"/>
              <a:gd name="connsiteY110" fmla="*/ 405872 h 6858000"/>
              <a:gd name="connsiteX111" fmla="*/ 1935866 w 2422397"/>
              <a:gd name="connsiteY111" fmla="*/ 307622 h 6858000"/>
              <a:gd name="connsiteX112" fmla="*/ 1967790 w 2422397"/>
              <a:gd name="connsiteY112" fmla="*/ 198682 h 6858000"/>
              <a:gd name="connsiteX113" fmla="*/ 1971093 w 2422397"/>
              <a:gd name="connsiteY113" fmla="*/ 127747 h 6858000"/>
              <a:gd name="connsiteX114" fmla="*/ 1951841 w 2422397"/>
              <a:gd name="connsiteY114" fmla="*/ 4678 h 6858000"/>
              <a:gd name="connsiteX115" fmla="*/ 1953649 w 2422397"/>
              <a:gd name="connsiteY115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393529 w 2422397"/>
              <a:gd name="connsiteY15" fmla="*/ 6259863 h 6858000"/>
              <a:gd name="connsiteX16" fmla="*/ 443949 w 2422397"/>
              <a:gd name="connsiteY16" fmla="*/ 6218313 h 6858000"/>
              <a:gd name="connsiteX17" fmla="*/ 478259 w 2422397"/>
              <a:gd name="connsiteY17" fmla="*/ 6183918 h 6858000"/>
              <a:gd name="connsiteX18" fmla="*/ 482177 w 2422397"/>
              <a:gd name="connsiteY18" fmla="*/ 6173358 h 6858000"/>
              <a:gd name="connsiteX19" fmla="*/ 482556 w 2422397"/>
              <a:gd name="connsiteY19" fmla="*/ 6173443 h 6858000"/>
              <a:gd name="connsiteX20" fmla="*/ 485673 w 2422397"/>
              <a:gd name="connsiteY20" fmla="*/ 6162875 h 6858000"/>
              <a:gd name="connsiteX21" fmla="*/ 524588 w 2422397"/>
              <a:gd name="connsiteY21" fmla="*/ 6111327 h 6858000"/>
              <a:gd name="connsiteX22" fmla="*/ 547843 w 2422397"/>
              <a:gd name="connsiteY22" fmla="*/ 6075666 h 6858000"/>
              <a:gd name="connsiteX23" fmla="*/ 562259 w 2422397"/>
              <a:gd name="connsiteY23" fmla="*/ 6054865 h 6858000"/>
              <a:gd name="connsiteX24" fmla="*/ 571463 w 2422397"/>
              <a:gd name="connsiteY24" fmla="*/ 6045606 h 6858000"/>
              <a:gd name="connsiteX25" fmla="*/ 573012 w 2422397"/>
              <a:gd name="connsiteY25" fmla="*/ 6046223 h 6858000"/>
              <a:gd name="connsiteX26" fmla="*/ 584071 w 2422397"/>
              <a:gd name="connsiteY26" fmla="*/ 5992286 h 6858000"/>
              <a:gd name="connsiteX27" fmla="*/ 587812 w 2422397"/>
              <a:gd name="connsiteY27" fmla="*/ 5987907 h 6858000"/>
              <a:gd name="connsiteX28" fmla="*/ 592115 w 2422397"/>
              <a:gd name="connsiteY28" fmla="*/ 5949187 h 6858000"/>
              <a:gd name="connsiteX29" fmla="*/ 595889 w 2422397"/>
              <a:gd name="connsiteY29" fmla="*/ 5931081 h 6858000"/>
              <a:gd name="connsiteX30" fmla="*/ 593758 w 2422397"/>
              <a:gd name="connsiteY30" fmla="*/ 5922047 h 6858000"/>
              <a:gd name="connsiteX31" fmla="*/ 600949 w 2422397"/>
              <a:gd name="connsiteY31" fmla="*/ 5897316 h 6858000"/>
              <a:gd name="connsiteX32" fmla="*/ 602981 w 2422397"/>
              <a:gd name="connsiteY32" fmla="*/ 5895955 h 6858000"/>
              <a:gd name="connsiteX33" fmla="*/ 604430 w 2422397"/>
              <a:gd name="connsiteY33" fmla="*/ 5870052 h 6858000"/>
              <a:gd name="connsiteX34" fmla="*/ 631983 w 2422397"/>
              <a:gd name="connsiteY34" fmla="*/ 5814475 h 6858000"/>
              <a:gd name="connsiteX35" fmla="*/ 678370 w 2422397"/>
              <a:gd name="connsiteY35" fmla="*/ 5652188 h 6858000"/>
              <a:gd name="connsiteX36" fmla="*/ 694129 w 2422397"/>
              <a:gd name="connsiteY36" fmla="*/ 5471630 h 6858000"/>
              <a:gd name="connsiteX37" fmla="*/ 723657 w 2422397"/>
              <a:gd name="connsiteY37" fmla="*/ 5356170 h 6858000"/>
              <a:gd name="connsiteX38" fmla="*/ 723661 w 2422397"/>
              <a:gd name="connsiteY38" fmla="*/ 5356076 h 6858000"/>
              <a:gd name="connsiteX39" fmla="*/ 720651 w 2422397"/>
              <a:gd name="connsiteY39" fmla="*/ 5331990 h 6858000"/>
              <a:gd name="connsiteX40" fmla="*/ 725358 w 2422397"/>
              <a:gd name="connsiteY40" fmla="*/ 5309193 h 6858000"/>
              <a:gd name="connsiteX41" fmla="*/ 726926 w 2422397"/>
              <a:gd name="connsiteY41" fmla="*/ 5311182 h 6858000"/>
              <a:gd name="connsiteX42" fmla="*/ 727761 w 2422397"/>
              <a:gd name="connsiteY42" fmla="*/ 5304702 h 6858000"/>
              <a:gd name="connsiteX43" fmla="*/ 732974 w 2422397"/>
              <a:gd name="connsiteY43" fmla="*/ 5303522 h 6858000"/>
              <a:gd name="connsiteX44" fmla="*/ 762873 w 2422397"/>
              <a:gd name="connsiteY44" fmla="*/ 5269094 h 6858000"/>
              <a:gd name="connsiteX45" fmla="*/ 784867 w 2422397"/>
              <a:gd name="connsiteY45" fmla="*/ 5235785 h 6858000"/>
              <a:gd name="connsiteX46" fmla="*/ 796271 w 2422397"/>
              <a:gd name="connsiteY46" fmla="*/ 5175473 h 6858000"/>
              <a:gd name="connsiteX47" fmla="*/ 821529 w 2422397"/>
              <a:gd name="connsiteY47" fmla="*/ 5012929 h 6858000"/>
              <a:gd name="connsiteX48" fmla="*/ 846340 w 2422397"/>
              <a:gd name="connsiteY48" fmla="*/ 4944976 h 6858000"/>
              <a:gd name="connsiteX49" fmla="*/ 840157 w 2422397"/>
              <a:gd name="connsiteY49" fmla="*/ 4872869 h 6858000"/>
              <a:gd name="connsiteX50" fmla="*/ 855718 w 2422397"/>
              <a:gd name="connsiteY50" fmla="*/ 4850916 h 6858000"/>
              <a:gd name="connsiteX51" fmla="*/ 858709 w 2422397"/>
              <a:gd name="connsiteY51" fmla="*/ 4847264 h 6858000"/>
              <a:gd name="connsiteX52" fmla="*/ 863990 w 2422397"/>
              <a:gd name="connsiteY52" fmla="*/ 4829718 h 6858000"/>
              <a:gd name="connsiteX53" fmla="*/ 873842 w 2422397"/>
              <a:gd name="connsiteY53" fmla="*/ 4828439 h 6858000"/>
              <a:gd name="connsiteX54" fmla="*/ 887779 w 2422397"/>
              <a:gd name="connsiteY54" fmla="*/ 4804655 h 6858000"/>
              <a:gd name="connsiteX55" fmla="*/ 893894 w 2422397"/>
              <a:gd name="connsiteY55" fmla="*/ 4777060 h 6858000"/>
              <a:gd name="connsiteX56" fmla="*/ 883546 w 2422397"/>
              <a:gd name="connsiteY56" fmla="*/ 4777089 h 6858000"/>
              <a:gd name="connsiteX57" fmla="*/ 883812 w 2422397"/>
              <a:gd name="connsiteY57" fmla="*/ 4774559 h 6858000"/>
              <a:gd name="connsiteX58" fmla="*/ 903401 w 2422397"/>
              <a:gd name="connsiteY58" fmla="*/ 4679442 h 6858000"/>
              <a:gd name="connsiteX59" fmla="*/ 916253 w 2422397"/>
              <a:gd name="connsiteY59" fmla="*/ 4651970 h 6858000"/>
              <a:gd name="connsiteX60" fmla="*/ 922608 w 2422397"/>
              <a:gd name="connsiteY60" fmla="*/ 4649785 h 6858000"/>
              <a:gd name="connsiteX61" fmla="*/ 924139 w 2422397"/>
              <a:gd name="connsiteY61" fmla="*/ 4631605 h 6858000"/>
              <a:gd name="connsiteX62" fmla="*/ 920872 w 2422397"/>
              <a:gd name="connsiteY62" fmla="*/ 4609075 h 6858000"/>
              <a:gd name="connsiteX63" fmla="*/ 941607 w 2422397"/>
              <a:gd name="connsiteY63" fmla="*/ 4514226 h 6858000"/>
              <a:gd name="connsiteX64" fmla="*/ 957889 w 2422397"/>
              <a:gd name="connsiteY64" fmla="*/ 4481699 h 6858000"/>
              <a:gd name="connsiteX65" fmla="*/ 974975 w 2422397"/>
              <a:gd name="connsiteY65" fmla="*/ 4433921 h 6858000"/>
              <a:gd name="connsiteX66" fmla="*/ 1011638 w 2422397"/>
              <a:gd name="connsiteY66" fmla="*/ 4352312 h 6858000"/>
              <a:gd name="connsiteX67" fmla="*/ 1049579 w 2422397"/>
              <a:gd name="connsiteY67" fmla="*/ 4237953 h 6858000"/>
              <a:gd name="connsiteX68" fmla="*/ 1041314 w 2422397"/>
              <a:gd name="connsiteY68" fmla="*/ 4139706 h 6858000"/>
              <a:gd name="connsiteX69" fmla="*/ 1049328 w 2422397"/>
              <a:gd name="connsiteY69" fmla="*/ 4134671 h 6858000"/>
              <a:gd name="connsiteX70" fmla="*/ 1061133 w 2422397"/>
              <a:gd name="connsiteY70" fmla="*/ 4074160 h 6858000"/>
              <a:gd name="connsiteX71" fmla="*/ 1059121 w 2422397"/>
              <a:gd name="connsiteY71" fmla="*/ 3844497 h 6858000"/>
              <a:gd name="connsiteX72" fmla="*/ 1083386 w 2422397"/>
              <a:gd name="connsiteY72" fmla="*/ 3726730 h 6858000"/>
              <a:gd name="connsiteX73" fmla="*/ 1098990 w 2422397"/>
              <a:gd name="connsiteY73" fmla="*/ 3687782 h 6858000"/>
              <a:gd name="connsiteX74" fmla="*/ 1124701 w 2422397"/>
              <a:gd name="connsiteY74" fmla="*/ 3622348 h 6858000"/>
              <a:gd name="connsiteX75" fmla="*/ 1161137 w 2422397"/>
              <a:gd name="connsiteY75" fmla="*/ 3580464 h 6858000"/>
              <a:gd name="connsiteX76" fmla="*/ 1175812 w 2422397"/>
              <a:gd name="connsiteY76" fmla="*/ 3522969 h 6858000"/>
              <a:gd name="connsiteX77" fmla="*/ 1156951 w 2422397"/>
              <a:gd name="connsiteY77" fmla="*/ 3500538 h 6858000"/>
              <a:gd name="connsiteX78" fmla="*/ 1179877 w 2422397"/>
              <a:gd name="connsiteY78" fmla="*/ 3441984 h 6858000"/>
              <a:gd name="connsiteX79" fmla="*/ 1217096 w 2422397"/>
              <a:gd name="connsiteY79" fmla="*/ 3354156 h 6858000"/>
              <a:gd name="connsiteX80" fmla="*/ 1232811 w 2422397"/>
              <a:gd name="connsiteY80" fmla="*/ 3301153 h 6858000"/>
              <a:gd name="connsiteX81" fmla="*/ 1281985 w 2422397"/>
              <a:gd name="connsiteY81" fmla="*/ 3158933 h 6858000"/>
              <a:gd name="connsiteX82" fmla="*/ 1335997 w 2422397"/>
              <a:gd name="connsiteY82" fmla="*/ 3018423 h 6858000"/>
              <a:gd name="connsiteX83" fmla="*/ 1394864 w 2422397"/>
              <a:gd name="connsiteY83" fmla="*/ 2946152 h 6858000"/>
              <a:gd name="connsiteX84" fmla="*/ 1436360 w 2422397"/>
              <a:gd name="connsiteY84" fmla="*/ 2829469 h 6858000"/>
              <a:gd name="connsiteX85" fmla="*/ 1447242 w 2422397"/>
              <a:gd name="connsiteY85" fmla="*/ 2811546 h 6858000"/>
              <a:gd name="connsiteX86" fmla="*/ 1449881 w 2422397"/>
              <a:gd name="connsiteY86" fmla="*/ 2781535 h 6858000"/>
              <a:gd name="connsiteX87" fmla="*/ 1459218 w 2422397"/>
              <a:gd name="connsiteY87" fmla="*/ 2660724 h 6858000"/>
              <a:gd name="connsiteX88" fmla="*/ 1455455 w 2422397"/>
              <a:gd name="connsiteY88" fmla="*/ 2560980 h 6858000"/>
              <a:gd name="connsiteX89" fmla="*/ 1497362 w 2422397"/>
              <a:gd name="connsiteY89" fmla="*/ 2456303 h 6858000"/>
              <a:gd name="connsiteX90" fmla="*/ 1507343 w 2422397"/>
              <a:gd name="connsiteY90" fmla="*/ 2385923 h 6858000"/>
              <a:gd name="connsiteX91" fmla="*/ 1499931 w 2422397"/>
              <a:gd name="connsiteY91" fmla="*/ 2260635 h 6858000"/>
              <a:gd name="connsiteX92" fmla="*/ 1569381 w 2422397"/>
              <a:gd name="connsiteY92" fmla="*/ 2165158 h 6858000"/>
              <a:gd name="connsiteX93" fmla="*/ 1576109 w 2422397"/>
              <a:gd name="connsiteY93" fmla="*/ 2078660 h 6858000"/>
              <a:gd name="connsiteX94" fmla="*/ 1569289 w 2422397"/>
              <a:gd name="connsiteY94" fmla="*/ 2032263 h 6858000"/>
              <a:gd name="connsiteX95" fmla="*/ 1571917 w 2422397"/>
              <a:gd name="connsiteY95" fmla="*/ 1903700 h 6858000"/>
              <a:gd name="connsiteX96" fmla="*/ 1564944 w 2422397"/>
              <a:gd name="connsiteY96" fmla="*/ 1821321 h 6858000"/>
              <a:gd name="connsiteX97" fmla="*/ 1579022 w 2422397"/>
              <a:gd name="connsiteY97" fmla="*/ 1718757 h 6858000"/>
              <a:gd name="connsiteX98" fmla="*/ 1590196 w 2422397"/>
              <a:gd name="connsiteY98" fmla="*/ 1595914 h 6858000"/>
              <a:gd name="connsiteX99" fmla="*/ 1624363 w 2422397"/>
              <a:gd name="connsiteY99" fmla="*/ 1502483 h 6858000"/>
              <a:gd name="connsiteX100" fmla="*/ 1631539 w 2422397"/>
              <a:gd name="connsiteY100" fmla="*/ 1431520 h 6858000"/>
              <a:gd name="connsiteX101" fmla="*/ 1646296 w 2422397"/>
              <a:gd name="connsiteY101" fmla="*/ 1333057 h 6858000"/>
              <a:gd name="connsiteX102" fmla="*/ 1659787 w 2422397"/>
              <a:gd name="connsiteY102" fmla="*/ 1197540 h 6858000"/>
              <a:gd name="connsiteX103" fmla="*/ 1706993 w 2422397"/>
              <a:gd name="connsiteY103" fmla="*/ 1104797 h 6858000"/>
              <a:gd name="connsiteX104" fmla="*/ 1777273 w 2422397"/>
              <a:gd name="connsiteY104" fmla="*/ 916268 h 6858000"/>
              <a:gd name="connsiteX105" fmla="*/ 1850836 w 2422397"/>
              <a:gd name="connsiteY105" fmla="*/ 802826 h 6858000"/>
              <a:gd name="connsiteX106" fmla="*/ 1911831 w 2422397"/>
              <a:gd name="connsiteY106" fmla="*/ 696577 h 6858000"/>
              <a:gd name="connsiteX107" fmla="*/ 1942209 w 2422397"/>
              <a:gd name="connsiteY107" fmla="*/ 575807 h 6858000"/>
              <a:gd name="connsiteX108" fmla="*/ 1951374 w 2422397"/>
              <a:gd name="connsiteY108" fmla="*/ 556682 h 6858000"/>
              <a:gd name="connsiteX109" fmla="*/ 1951170 w 2422397"/>
              <a:gd name="connsiteY109" fmla="*/ 526639 h 6858000"/>
              <a:gd name="connsiteX110" fmla="*/ 1949059 w 2422397"/>
              <a:gd name="connsiteY110" fmla="*/ 405872 h 6858000"/>
              <a:gd name="connsiteX111" fmla="*/ 1935866 w 2422397"/>
              <a:gd name="connsiteY111" fmla="*/ 307622 h 6858000"/>
              <a:gd name="connsiteX112" fmla="*/ 1967790 w 2422397"/>
              <a:gd name="connsiteY112" fmla="*/ 198682 h 6858000"/>
              <a:gd name="connsiteX113" fmla="*/ 1971093 w 2422397"/>
              <a:gd name="connsiteY113" fmla="*/ 127747 h 6858000"/>
              <a:gd name="connsiteX114" fmla="*/ 1951841 w 2422397"/>
              <a:gd name="connsiteY114" fmla="*/ 4678 h 6858000"/>
              <a:gd name="connsiteX115" fmla="*/ 1953649 w 2422397"/>
              <a:gd name="connsiteY115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393529 w 2422397"/>
              <a:gd name="connsiteY15" fmla="*/ 6259863 h 6858000"/>
              <a:gd name="connsiteX16" fmla="*/ 443949 w 2422397"/>
              <a:gd name="connsiteY16" fmla="*/ 6218313 h 6858000"/>
              <a:gd name="connsiteX17" fmla="*/ 478259 w 2422397"/>
              <a:gd name="connsiteY17" fmla="*/ 6183918 h 6858000"/>
              <a:gd name="connsiteX18" fmla="*/ 482177 w 2422397"/>
              <a:gd name="connsiteY18" fmla="*/ 6173358 h 6858000"/>
              <a:gd name="connsiteX19" fmla="*/ 482556 w 2422397"/>
              <a:gd name="connsiteY19" fmla="*/ 6173443 h 6858000"/>
              <a:gd name="connsiteX20" fmla="*/ 485673 w 2422397"/>
              <a:gd name="connsiteY20" fmla="*/ 6162875 h 6858000"/>
              <a:gd name="connsiteX21" fmla="*/ 524588 w 2422397"/>
              <a:gd name="connsiteY21" fmla="*/ 6111327 h 6858000"/>
              <a:gd name="connsiteX22" fmla="*/ 547843 w 2422397"/>
              <a:gd name="connsiteY22" fmla="*/ 6075666 h 6858000"/>
              <a:gd name="connsiteX23" fmla="*/ 562259 w 2422397"/>
              <a:gd name="connsiteY23" fmla="*/ 6054865 h 6858000"/>
              <a:gd name="connsiteX24" fmla="*/ 571463 w 2422397"/>
              <a:gd name="connsiteY24" fmla="*/ 6045606 h 6858000"/>
              <a:gd name="connsiteX25" fmla="*/ 573012 w 2422397"/>
              <a:gd name="connsiteY25" fmla="*/ 6046223 h 6858000"/>
              <a:gd name="connsiteX26" fmla="*/ 584071 w 2422397"/>
              <a:gd name="connsiteY26" fmla="*/ 5992286 h 6858000"/>
              <a:gd name="connsiteX27" fmla="*/ 587812 w 2422397"/>
              <a:gd name="connsiteY27" fmla="*/ 5987907 h 6858000"/>
              <a:gd name="connsiteX28" fmla="*/ 592115 w 2422397"/>
              <a:gd name="connsiteY28" fmla="*/ 5949187 h 6858000"/>
              <a:gd name="connsiteX29" fmla="*/ 595889 w 2422397"/>
              <a:gd name="connsiteY29" fmla="*/ 5931081 h 6858000"/>
              <a:gd name="connsiteX30" fmla="*/ 593758 w 2422397"/>
              <a:gd name="connsiteY30" fmla="*/ 5922047 h 6858000"/>
              <a:gd name="connsiteX31" fmla="*/ 600949 w 2422397"/>
              <a:gd name="connsiteY31" fmla="*/ 5897316 h 6858000"/>
              <a:gd name="connsiteX32" fmla="*/ 602981 w 2422397"/>
              <a:gd name="connsiteY32" fmla="*/ 5895955 h 6858000"/>
              <a:gd name="connsiteX33" fmla="*/ 604430 w 2422397"/>
              <a:gd name="connsiteY33" fmla="*/ 5870052 h 6858000"/>
              <a:gd name="connsiteX34" fmla="*/ 631983 w 2422397"/>
              <a:gd name="connsiteY34" fmla="*/ 5814475 h 6858000"/>
              <a:gd name="connsiteX35" fmla="*/ 678370 w 2422397"/>
              <a:gd name="connsiteY35" fmla="*/ 5652188 h 6858000"/>
              <a:gd name="connsiteX36" fmla="*/ 694129 w 2422397"/>
              <a:gd name="connsiteY36" fmla="*/ 5471630 h 6858000"/>
              <a:gd name="connsiteX37" fmla="*/ 723657 w 2422397"/>
              <a:gd name="connsiteY37" fmla="*/ 5356170 h 6858000"/>
              <a:gd name="connsiteX38" fmla="*/ 723661 w 2422397"/>
              <a:gd name="connsiteY38" fmla="*/ 5356076 h 6858000"/>
              <a:gd name="connsiteX39" fmla="*/ 720651 w 2422397"/>
              <a:gd name="connsiteY39" fmla="*/ 5331990 h 6858000"/>
              <a:gd name="connsiteX40" fmla="*/ 725358 w 2422397"/>
              <a:gd name="connsiteY40" fmla="*/ 5309193 h 6858000"/>
              <a:gd name="connsiteX41" fmla="*/ 726926 w 2422397"/>
              <a:gd name="connsiteY41" fmla="*/ 5311182 h 6858000"/>
              <a:gd name="connsiteX42" fmla="*/ 727761 w 2422397"/>
              <a:gd name="connsiteY42" fmla="*/ 5304702 h 6858000"/>
              <a:gd name="connsiteX43" fmla="*/ 732974 w 2422397"/>
              <a:gd name="connsiteY43" fmla="*/ 5303522 h 6858000"/>
              <a:gd name="connsiteX44" fmla="*/ 762873 w 2422397"/>
              <a:gd name="connsiteY44" fmla="*/ 5269094 h 6858000"/>
              <a:gd name="connsiteX45" fmla="*/ 784867 w 2422397"/>
              <a:gd name="connsiteY45" fmla="*/ 5235785 h 6858000"/>
              <a:gd name="connsiteX46" fmla="*/ 796271 w 2422397"/>
              <a:gd name="connsiteY46" fmla="*/ 5175473 h 6858000"/>
              <a:gd name="connsiteX47" fmla="*/ 821529 w 2422397"/>
              <a:gd name="connsiteY47" fmla="*/ 5012929 h 6858000"/>
              <a:gd name="connsiteX48" fmla="*/ 846340 w 2422397"/>
              <a:gd name="connsiteY48" fmla="*/ 4944976 h 6858000"/>
              <a:gd name="connsiteX49" fmla="*/ 840157 w 2422397"/>
              <a:gd name="connsiteY49" fmla="*/ 4872869 h 6858000"/>
              <a:gd name="connsiteX50" fmla="*/ 855718 w 2422397"/>
              <a:gd name="connsiteY50" fmla="*/ 4850916 h 6858000"/>
              <a:gd name="connsiteX51" fmla="*/ 858709 w 2422397"/>
              <a:gd name="connsiteY51" fmla="*/ 4847264 h 6858000"/>
              <a:gd name="connsiteX52" fmla="*/ 863990 w 2422397"/>
              <a:gd name="connsiteY52" fmla="*/ 4829718 h 6858000"/>
              <a:gd name="connsiteX53" fmla="*/ 873842 w 2422397"/>
              <a:gd name="connsiteY53" fmla="*/ 4828439 h 6858000"/>
              <a:gd name="connsiteX54" fmla="*/ 887779 w 2422397"/>
              <a:gd name="connsiteY54" fmla="*/ 4804655 h 6858000"/>
              <a:gd name="connsiteX55" fmla="*/ 893894 w 2422397"/>
              <a:gd name="connsiteY55" fmla="*/ 4777060 h 6858000"/>
              <a:gd name="connsiteX56" fmla="*/ 883546 w 2422397"/>
              <a:gd name="connsiteY56" fmla="*/ 4777089 h 6858000"/>
              <a:gd name="connsiteX57" fmla="*/ 883812 w 2422397"/>
              <a:gd name="connsiteY57" fmla="*/ 4774559 h 6858000"/>
              <a:gd name="connsiteX58" fmla="*/ 903401 w 2422397"/>
              <a:gd name="connsiteY58" fmla="*/ 4679442 h 6858000"/>
              <a:gd name="connsiteX59" fmla="*/ 916253 w 2422397"/>
              <a:gd name="connsiteY59" fmla="*/ 4651970 h 6858000"/>
              <a:gd name="connsiteX60" fmla="*/ 922608 w 2422397"/>
              <a:gd name="connsiteY60" fmla="*/ 4649785 h 6858000"/>
              <a:gd name="connsiteX61" fmla="*/ 924139 w 2422397"/>
              <a:gd name="connsiteY61" fmla="*/ 4631605 h 6858000"/>
              <a:gd name="connsiteX62" fmla="*/ 920872 w 2422397"/>
              <a:gd name="connsiteY62" fmla="*/ 4609075 h 6858000"/>
              <a:gd name="connsiteX63" fmla="*/ 941607 w 2422397"/>
              <a:gd name="connsiteY63" fmla="*/ 4514226 h 6858000"/>
              <a:gd name="connsiteX64" fmla="*/ 957889 w 2422397"/>
              <a:gd name="connsiteY64" fmla="*/ 4481699 h 6858000"/>
              <a:gd name="connsiteX65" fmla="*/ 974975 w 2422397"/>
              <a:gd name="connsiteY65" fmla="*/ 4433921 h 6858000"/>
              <a:gd name="connsiteX66" fmla="*/ 1011638 w 2422397"/>
              <a:gd name="connsiteY66" fmla="*/ 4352312 h 6858000"/>
              <a:gd name="connsiteX67" fmla="*/ 1049579 w 2422397"/>
              <a:gd name="connsiteY67" fmla="*/ 4237953 h 6858000"/>
              <a:gd name="connsiteX68" fmla="*/ 1041314 w 2422397"/>
              <a:gd name="connsiteY68" fmla="*/ 4139706 h 6858000"/>
              <a:gd name="connsiteX69" fmla="*/ 1049328 w 2422397"/>
              <a:gd name="connsiteY69" fmla="*/ 4134671 h 6858000"/>
              <a:gd name="connsiteX70" fmla="*/ 1061133 w 2422397"/>
              <a:gd name="connsiteY70" fmla="*/ 4074160 h 6858000"/>
              <a:gd name="connsiteX71" fmla="*/ 1059121 w 2422397"/>
              <a:gd name="connsiteY71" fmla="*/ 3844497 h 6858000"/>
              <a:gd name="connsiteX72" fmla="*/ 1083386 w 2422397"/>
              <a:gd name="connsiteY72" fmla="*/ 3726730 h 6858000"/>
              <a:gd name="connsiteX73" fmla="*/ 1098990 w 2422397"/>
              <a:gd name="connsiteY73" fmla="*/ 3687782 h 6858000"/>
              <a:gd name="connsiteX74" fmla="*/ 1124701 w 2422397"/>
              <a:gd name="connsiteY74" fmla="*/ 3622348 h 6858000"/>
              <a:gd name="connsiteX75" fmla="*/ 1161137 w 2422397"/>
              <a:gd name="connsiteY75" fmla="*/ 3580464 h 6858000"/>
              <a:gd name="connsiteX76" fmla="*/ 1175812 w 2422397"/>
              <a:gd name="connsiteY76" fmla="*/ 3522969 h 6858000"/>
              <a:gd name="connsiteX77" fmla="*/ 1156951 w 2422397"/>
              <a:gd name="connsiteY77" fmla="*/ 3500538 h 6858000"/>
              <a:gd name="connsiteX78" fmla="*/ 1179877 w 2422397"/>
              <a:gd name="connsiteY78" fmla="*/ 3441984 h 6858000"/>
              <a:gd name="connsiteX79" fmla="*/ 1217096 w 2422397"/>
              <a:gd name="connsiteY79" fmla="*/ 3354156 h 6858000"/>
              <a:gd name="connsiteX80" fmla="*/ 1232811 w 2422397"/>
              <a:gd name="connsiteY80" fmla="*/ 3301153 h 6858000"/>
              <a:gd name="connsiteX81" fmla="*/ 1281985 w 2422397"/>
              <a:gd name="connsiteY81" fmla="*/ 3158933 h 6858000"/>
              <a:gd name="connsiteX82" fmla="*/ 1335997 w 2422397"/>
              <a:gd name="connsiteY82" fmla="*/ 3018423 h 6858000"/>
              <a:gd name="connsiteX83" fmla="*/ 1394864 w 2422397"/>
              <a:gd name="connsiteY83" fmla="*/ 2946152 h 6858000"/>
              <a:gd name="connsiteX84" fmla="*/ 1436360 w 2422397"/>
              <a:gd name="connsiteY84" fmla="*/ 2829469 h 6858000"/>
              <a:gd name="connsiteX85" fmla="*/ 1447242 w 2422397"/>
              <a:gd name="connsiteY85" fmla="*/ 2811546 h 6858000"/>
              <a:gd name="connsiteX86" fmla="*/ 1449881 w 2422397"/>
              <a:gd name="connsiteY86" fmla="*/ 2781535 h 6858000"/>
              <a:gd name="connsiteX87" fmla="*/ 1459218 w 2422397"/>
              <a:gd name="connsiteY87" fmla="*/ 2660724 h 6858000"/>
              <a:gd name="connsiteX88" fmla="*/ 1455455 w 2422397"/>
              <a:gd name="connsiteY88" fmla="*/ 2560980 h 6858000"/>
              <a:gd name="connsiteX89" fmla="*/ 1497362 w 2422397"/>
              <a:gd name="connsiteY89" fmla="*/ 2456303 h 6858000"/>
              <a:gd name="connsiteX90" fmla="*/ 1507343 w 2422397"/>
              <a:gd name="connsiteY90" fmla="*/ 2385923 h 6858000"/>
              <a:gd name="connsiteX91" fmla="*/ 1499931 w 2422397"/>
              <a:gd name="connsiteY91" fmla="*/ 2260635 h 6858000"/>
              <a:gd name="connsiteX92" fmla="*/ 1569381 w 2422397"/>
              <a:gd name="connsiteY92" fmla="*/ 2165158 h 6858000"/>
              <a:gd name="connsiteX93" fmla="*/ 1576109 w 2422397"/>
              <a:gd name="connsiteY93" fmla="*/ 2078660 h 6858000"/>
              <a:gd name="connsiteX94" fmla="*/ 1564751 w 2422397"/>
              <a:gd name="connsiteY94" fmla="*/ 2009574 h 6858000"/>
              <a:gd name="connsiteX95" fmla="*/ 1571917 w 2422397"/>
              <a:gd name="connsiteY95" fmla="*/ 1903700 h 6858000"/>
              <a:gd name="connsiteX96" fmla="*/ 1564944 w 2422397"/>
              <a:gd name="connsiteY96" fmla="*/ 1821321 h 6858000"/>
              <a:gd name="connsiteX97" fmla="*/ 1579022 w 2422397"/>
              <a:gd name="connsiteY97" fmla="*/ 1718757 h 6858000"/>
              <a:gd name="connsiteX98" fmla="*/ 1590196 w 2422397"/>
              <a:gd name="connsiteY98" fmla="*/ 1595914 h 6858000"/>
              <a:gd name="connsiteX99" fmla="*/ 1624363 w 2422397"/>
              <a:gd name="connsiteY99" fmla="*/ 1502483 h 6858000"/>
              <a:gd name="connsiteX100" fmla="*/ 1631539 w 2422397"/>
              <a:gd name="connsiteY100" fmla="*/ 1431520 h 6858000"/>
              <a:gd name="connsiteX101" fmla="*/ 1646296 w 2422397"/>
              <a:gd name="connsiteY101" fmla="*/ 1333057 h 6858000"/>
              <a:gd name="connsiteX102" fmla="*/ 1659787 w 2422397"/>
              <a:gd name="connsiteY102" fmla="*/ 1197540 h 6858000"/>
              <a:gd name="connsiteX103" fmla="*/ 1706993 w 2422397"/>
              <a:gd name="connsiteY103" fmla="*/ 1104797 h 6858000"/>
              <a:gd name="connsiteX104" fmla="*/ 1777273 w 2422397"/>
              <a:gd name="connsiteY104" fmla="*/ 916268 h 6858000"/>
              <a:gd name="connsiteX105" fmla="*/ 1850836 w 2422397"/>
              <a:gd name="connsiteY105" fmla="*/ 802826 h 6858000"/>
              <a:gd name="connsiteX106" fmla="*/ 1911831 w 2422397"/>
              <a:gd name="connsiteY106" fmla="*/ 696577 h 6858000"/>
              <a:gd name="connsiteX107" fmla="*/ 1942209 w 2422397"/>
              <a:gd name="connsiteY107" fmla="*/ 575807 h 6858000"/>
              <a:gd name="connsiteX108" fmla="*/ 1951374 w 2422397"/>
              <a:gd name="connsiteY108" fmla="*/ 556682 h 6858000"/>
              <a:gd name="connsiteX109" fmla="*/ 1951170 w 2422397"/>
              <a:gd name="connsiteY109" fmla="*/ 526639 h 6858000"/>
              <a:gd name="connsiteX110" fmla="*/ 1949059 w 2422397"/>
              <a:gd name="connsiteY110" fmla="*/ 405872 h 6858000"/>
              <a:gd name="connsiteX111" fmla="*/ 1935866 w 2422397"/>
              <a:gd name="connsiteY111" fmla="*/ 307622 h 6858000"/>
              <a:gd name="connsiteX112" fmla="*/ 1967790 w 2422397"/>
              <a:gd name="connsiteY112" fmla="*/ 198682 h 6858000"/>
              <a:gd name="connsiteX113" fmla="*/ 1971093 w 2422397"/>
              <a:gd name="connsiteY113" fmla="*/ 127747 h 6858000"/>
              <a:gd name="connsiteX114" fmla="*/ 1951841 w 2422397"/>
              <a:gd name="connsiteY114" fmla="*/ 4678 h 6858000"/>
              <a:gd name="connsiteX115" fmla="*/ 1953649 w 2422397"/>
              <a:gd name="connsiteY115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393529 w 2422397"/>
              <a:gd name="connsiteY15" fmla="*/ 6259863 h 6858000"/>
              <a:gd name="connsiteX16" fmla="*/ 443949 w 2422397"/>
              <a:gd name="connsiteY16" fmla="*/ 6218313 h 6858000"/>
              <a:gd name="connsiteX17" fmla="*/ 478259 w 2422397"/>
              <a:gd name="connsiteY17" fmla="*/ 6183918 h 6858000"/>
              <a:gd name="connsiteX18" fmla="*/ 482177 w 2422397"/>
              <a:gd name="connsiteY18" fmla="*/ 6173358 h 6858000"/>
              <a:gd name="connsiteX19" fmla="*/ 482556 w 2422397"/>
              <a:gd name="connsiteY19" fmla="*/ 6173443 h 6858000"/>
              <a:gd name="connsiteX20" fmla="*/ 485673 w 2422397"/>
              <a:gd name="connsiteY20" fmla="*/ 6162875 h 6858000"/>
              <a:gd name="connsiteX21" fmla="*/ 524588 w 2422397"/>
              <a:gd name="connsiteY21" fmla="*/ 6111327 h 6858000"/>
              <a:gd name="connsiteX22" fmla="*/ 547843 w 2422397"/>
              <a:gd name="connsiteY22" fmla="*/ 6075666 h 6858000"/>
              <a:gd name="connsiteX23" fmla="*/ 562259 w 2422397"/>
              <a:gd name="connsiteY23" fmla="*/ 6054865 h 6858000"/>
              <a:gd name="connsiteX24" fmla="*/ 571463 w 2422397"/>
              <a:gd name="connsiteY24" fmla="*/ 6045606 h 6858000"/>
              <a:gd name="connsiteX25" fmla="*/ 573012 w 2422397"/>
              <a:gd name="connsiteY25" fmla="*/ 6046223 h 6858000"/>
              <a:gd name="connsiteX26" fmla="*/ 584071 w 2422397"/>
              <a:gd name="connsiteY26" fmla="*/ 5992286 h 6858000"/>
              <a:gd name="connsiteX27" fmla="*/ 587812 w 2422397"/>
              <a:gd name="connsiteY27" fmla="*/ 5987907 h 6858000"/>
              <a:gd name="connsiteX28" fmla="*/ 592115 w 2422397"/>
              <a:gd name="connsiteY28" fmla="*/ 5949187 h 6858000"/>
              <a:gd name="connsiteX29" fmla="*/ 595889 w 2422397"/>
              <a:gd name="connsiteY29" fmla="*/ 5931081 h 6858000"/>
              <a:gd name="connsiteX30" fmla="*/ 593758 w 2422397"/>
              <a:gd name="connsiteY30" fmla="*/ 5922047 h 6858000"/>
              <a:gd name="connsiteX31" fmla="*/ 600949 w 2422397"/>
              <a:gd name="connsiteY31" fmla="*/ 5897316 h 6858000"/>
              <a:gd name="connsiteX32" fmla="*/ 602981 w 2422397"/>
              <a:gd name="connsiteY32" fmla="*/ 5895955 h 6858000"/>
              <a:gd name="connsiteX33" fmla="*/ 604430 w 2422397"/>
              <a:gd name="connsiteY33" fmla="*/ 5870052 h 6858000"/>
              <a:gd name="connsiteX34" fmla="*/ 631983 w 2422397"/>
              <a:gd name="connsiteY34" fmla="*/ 5814475 h 6858000"/>
              <a:gd name="connsiteX35" fmla="*/ 678370 w 2422397"/>
              <a:gd name="connsiteY35" fmla="*/ 5652188 h 6858000"/>
              <a:gd name="connsiteX36" fmla="*/ 694129 w 2422397"/>
              <a:gd name="connsiteY36" fmla="*/ 5471630 h 6858000"/>
              <a:gd name="connsiteX37" fmla="*/ 723657 w 2422397"/>
              <a:gd name="connsiteY37" fmla="*/ 5356170 h 6858000"/>
              <a:gd name="connsiteX38" fmla="*/ 723661 w 2422397"/>
              <a:gd name="connsiteY38" fmla="*/ 5356076 h 6858000"/>
              <a:gd name="connsiteX39" fmla="*/ 720651 w 2422397"/>
              <a:gd name="connsiteY39" fmla="*/ 5331990 h 6858000"/>
              <a:gd name="connsiteX40" fmla="*/ 725358 w 2422397"/>
              <a:gd name="connsiteY40" fmla="*/ 5309193 h 6858000"/>
              <a:gd name="connsiteX41" fmla="*/ 726926 w 2422397"/>
              <a:gd name="connsiteY41" fmla="*/ 5311182 h 6858000"/>
              <a:gd name="connsiteX42" fmla="*/ 727761 w 2422397"/>
              <a:gd name="connsiteY42" fmla="*/ 5304702 h 6858000"/>
              <a:gd name="connsiteX43" fmla="*/ 732974 w 2422397"/>
              <a:gd name="connsiteY43" fmla="*/ 5303522 h 6858000"/>
              <a:gd name="connsiteX44" fmla="*/ 762873 w 2422397"/>
              <a:gd name="connsiteY44" fmla="*/ 5269094 h 6858000"/>
              <a:gd name="connsiteX45" fmla="*/ 784867 w 2422397"/>
              <a:gd name="connsiteY45" fmla="*/ 5235785 h 6858000"/>
              <a:gd name="connsiteX46" fmla="*/ 796271 w 2422397"/>
              <a:gd name="connsiteY46" fmla="*/ 5175473 h 6858000"/>
              <a:gd name="connsiteX47" fmla="*/ 821529 w 2422397"/>
              <a:gd name="connsiteY47" fmla="*/ 5012929 h 6858000"/>
              <a:gd name="connsiteX48" fmla="*/ 846340 w 2422397"/>
              <a:gd name="connsiteY48" fmla="*/ 4944976 h 6858000"/>
              <a:gd name="connsiteX49" fmla="*/ 840157 w 2422397"/>
              <a:gd name="connsiteY49" fmla="*/ 4872869 h 6858000"/>
              <a:gd name="connsiteX50" fmla="*/ 855718 w 2422397"/>
              <a:gd name="connsiteY50" fmla="*/ 4850916 h 6858000"/>
              <a:gd name="connsiteX51" fmla="*/ 858709 w 2422397"/>
              <a:gd name="connsiteY51" fmla="*/ 4847264 h 6858000"/>
              <a:gd name="connsiteX52" fmla="*/ 863990 w 2422397"/>
              <a:gd name="connsiteY52" fmla="*/ 4829718 h 6858000"/>
              <a:gd name="connsiteX53" fmla="*/ 873842 w 2422397"/>
              <a:gd name="connsiteY53" fmla="*/ 4828439 h 6858000"/>
              <a:gd name="connsiteX54" fmla="*/ 887779 w 2422397"/>
              <a:gd name="connsiteY54" fmla="*/ 4804655 h 6858000"/>
              <a:gd name="connsiteX55" fmla="*/ 893894 w 2422397"/>
              <a:gd name="connsiteY55" fmla="*/ 4777060 h 6858000"/>
              <a:gd name="connsiteX56" fmla="*/ 883546 w 2422397"/>
              <a:gd name="connsiteY56" fmla="*/ 4777089 h 6858000"/>
              <a:gd name="connsiteX57" fmla="*/ 883812 w 2422397"/>
              <a:gd name="connsiteY57" fmla="*/ 4774559 h 6858000"/>
              <a:gd name="connsiteX58" fmla="*/ 903401 w 2422397"/>
              <a:gd name="connsiteY58" fmla="*/ 4679442 h 6858000"/>
              <a:gd name="connsiteX59" fmla="*/ 916253 w 2422397"/>
              <a:gd name="connsiteY59" fmla="*/ 4651970 h 6858000"/>
              <a:gd name="connsiteX60" fmla="*/ 922608 w 2422397"/>
              <a:gd name="connsiteY60" fmla="*/ 4649785 h 6858000"/>
              <a:gd name="connsiteX61" fmla="*/ 924139 w 2422397"/>
              <a:gd name="connsiteY61" fmla="*/ 4631605 h 6858000"/>
              <a:gd name="connsiteX62" fmla="*/ 920872 w 2422397"/>
              <a:gd name="connsiteY62" fmla="*/ 4609075 h 6858000"/>
              <a:gd name="connsiteX63" fmla="*/ 941607 w 2422397"/>
              <a:gd name="connsiteY63" fmla="*/ 4514226 h 6858000"/>
              <a:gd name="connsiteX64" fmla="*/ 957889 w 2422397"/>
              <a:gd name="connsiteY64" fmla="*/ 4481699 h 6858000"/>
              <a:gd name="connsiteX65" fmla="*/ 974975 w 2422397"/>
              <a:gd name="connsiteY65" fmla="*/ 4433921 h 6858000"/>
              <a:gd name="connsiteX66" fmla="*/ 1011638 w 2422397"/>
              <a:gd name="connsiteY66" fmla="*/ 4352312 h 6858000"/>
              <a:gd name="connsiteX67" fmla="*/ 1049579 w 2422397"/>
              <a:gd name="connsiteY67" fmla="*/ 4237953 h 6858000"/>
              <a:gd name="connsiteX68" fmla="*/ 1041314 w 2422397"/>
              <a:gd name="connsiteY68" fmla="*/ 4139706 h 6858000"/>
              <a:gd name="connsiteX69" fmla="*/ 1049328 w 2422397"/>
              <a:gd name="connsiteY69" fmla="*/ 4134671 h 6858000"/>
              <a:gd name="connsiteX70" fmla="*/ 1061133 w 2422397"/>
              <a:gd name="connsiteY70" fmla="*/ 4074160 h 6858000"/>
              <a:gd name="connsiteX71" fmla="*/ 1059121 w 2422397"/>
              <a:gd name="connsiteY71" fmla="*/ 3844497 h 6858000"/>
              <a:gd name="connsiteX72" fmla="*/ 1083386 w 2422397"/>
              <a:gd name="connsiteY72" fmla="*/ 3726730 h 6858000"/>
              <a:gd name="connsiteX73" fmla="*/ 1098990 w 2422397"/>
              <a:gd name="connsiteY73" fmla="*/ 3687782 h 6858000"/>
              <a:gd name="connsiteX74" fmla="*/ 1124701 w 2422397"/>
              <a:gd name="connsiteY74" fmla="*/ 3622348 h 6858000"/>
              <a:gd name="connsiteX75" fmla="*/ 1161137 w 2422397"/>
              <a:gd name="connsiteY75" fmla="*/ 3580464 h 6858000"/>
              <a:gd name="connsiteX76" fmla="*/ 1175812 w 2422397"/>
              <a:gd name="connsiteY76" fmla="*/ 3522969 h 6858000"/>
              <a:gd name="connsiteX77" fmla="*/ 1156951 w 2422397"/>
              <a:gd name="connsiteY77" fmla="*/ 3500538 h 6858000"/>
              <a:gd name="connsiteX78" fmla="*/ 1179877 w 2422397"/>
              <a:gd name="connsiteY78" fmla="*/ 3441984 h 6858000"/>
              <a:gd name="connsiteX79" fmla="*/ 1217096 w 2422397"/>
              <a:gd name="connsiteY79" fmla="*/ 3354156 h 6858000"/>
              <a:gd name="connsiteX80" fmla="*/ 1232811 w 2422397"/>
              <a:gd name="connsiteY80" fmla="*/ 3301153 h 6858000"/>
              <a:gd name="connsiteX81" fmla="*/ 1281985 w 2422397"/>
              <a:gd name="connsiteY81" fmla="*/ 3158933 h 6858000"/>
              <a:gd name="connsiteX82" fmla="*/ 1335997 w 2422397"/>
              <a:gd name="connsiteY82" fmla="*/ 3018423 h 6858000"/>
              <a:gd name="connsiteX83" fmla="*/ 1394864 w 2422397"/>
              <a:gd name="connsiteY83" fmla="*/ 2946152 h 6858000"/>
              <a:gd name="connsiteX84" fmla="*/ 1436360 w 2422397"/>
              <a:gd name="connsiteY84" fmla="*/ 2829469 h 6858000"/>
              <a:gd name="connsiteX85" fmla="*/ 1447242 w 2422397"/>
              <a:gd name="connsiteY85" fmla="*/ 2811546 h 6858000"/>
              <a:gd name="connsiteX86" fmla="*/ 1449881 w 2422397"/>
              <a:gd name="connsiteY86" fmla="*/ 2781535 h 6858000"/>
              <a:gd name="connsiteX87" fmla="*/ 1459218 w 2422397"/>
              <a:gd name="connsiteY87" fmla="*/ 2660724 h 6858000"/>
              <a:gd name="connsiteX88" fmla="*/ 1455455 w 2422397"/>
              <a:gd name="connsiteY88" fmla="*/ 2560980 h 6858000"/>
              <a:gd name="connsiteX89" fmla="*/ 1497362 w 2422397"/>
              <a:gd name="connsiteY89" fmla="*/ 2456303 h 6858000"/>
              <a:gd name="connsiteX90" fmla="*/ 1507343 w 2422397"/>
              <a:gd name="connsiteY90" fmla="*/ 2385923 h 6858000"/>
              <a:gd name="connsiteX91" fmla="*/ 1540772 w 2422397"/>
              <a:gd name="connsiteY91" fmla="*/ 2256097 h 6858000"/>
              <a:gd name="connsiteX92" fmla="*/ 1569381 w 2422397"/>
              <a:gd name="connsiteY92" fmla="*/ 2165158 h 6858000"/>
              <a:gd name="connsiteX93" fmla="*/ 1576109 w 2422397"/>
              <a:gd name="connsiteY93" fmla="*/ 2078660 h 6858000"/>
              <a:gd name="connsiteX94" fmla="*/ 1564751 w 2422397"/>
              <a:gd name="connsiteY94" fmla="*/ 2009574 h 6858000"/>
              <a:gd name="connsiteX95" fmla="*/ 1571917 w 2422397"/>
              <a:gd name="connsiteY95" fmla="*/ 1903700 h 6858000"/>
              <a:gd name="connsiteX96" fmla="*/ 1564944 w 2422397"/>
              <a:gd name="connsiteY96" fmla="*/ 1821321 h 6858000"/>
              <a:gd name="connsiteX97" fmla="*/ 1579022 w 2422397"/>
              <a:gd name="connsiteY97" fmla="*/ 1718757 h 6858000"/>
              <a:gd name="connsiteX98" fmla="*/ 1590196 w 2422397"/>
              <a:gd name="connsiteY98" fmla="*/ 1595914 h 6858000"/>
              <a:gd name="connsiteX99" fmla="*/ 1624363 w 2422397"/>
              <a:gd name="connsiteY99" fmla="*/ 1502483 h 6858000"/>
              <a:gd name="connsiteX100" fmla="*/ 1631539 w 2422397"/>
              <a:gd name="connsiteY100" fmla="*/ 1431520 h 6858000"/>
              <a:gd name="connsiteX101" fmla="*/ 1646296 w 2422397"/>
              <a:gd name="connsiteY101" fmla="*/ 1333057 h 6858000"/>
              <a:gd name="connsiteX102" fmla="*/ 1659787 w 2422397"/>
              <a:gd name="connsiteY102" fmla="*/ 1197540 h 6858000"/>
              <a:gd name="connsiteX103" fmla="*/ 1706993 w 2422397"/>
              <a:gd name="connsiteY103" fmla="*/ 1104797 h 6858000"/>
              <a:gd name="connsiteX104" fmla="*/ 1777273 w 2422397"/>
              <a:gd name="connsiteY104" fmla="*/ 916268 h 6858000"/>
              <a:gd name="connsiteX105" fmla="*/ 1850836 w 2422397"/>
              <a:gd name="connsiteY105" fmla="*/ 802826 h 6858000"/>
              <a:gd name="connsiteX106" fmla="*/ 1911831 w 2422397"/>
              <a:gd name="connsiteY106" fmla="*/ 696577 h 6858000"/>
              <a:gd name="connsiteX107" fmla="*/ 1942209 w 2422397"/>
              <a:gd name="connsiteY107" fmla="*/ 575807 h 6858000"/>
              <a:gd name="connsiteX108" fmla="*/ 1951374 w 2422397"/>
              <a:gd name="connsiteY108" fmla="*/ 556682 h 6858000"/>
              <a:gd name="connsiteX109" fmla="*/ 1951170 w 2422397"/>
              <a:gd name="connsiteY109" fmla="*/ 526639 h 6858000"/>
              <a:gd name="connsiteX110" fmla="*/ 1949059 w 2422397"/>
              <a:gd name="connsiteY110" fmla="*/ 405872 h 6858000"/>
              <a:gd name="connsiteX111" fmla="*/ 1935866 w 2422397"/>
              <a:gd name="connsiteY111" fmla="*/ 307622 h 6858000"/>
              <a:gd name="connsiteX112" fmla="*/ 1967790 w 2422397"/>
              <a:gd name="connsiteY112" fmla="*/ 198682 h 6858000"/>
              <a:gd name="connsiteX113" fmla="*/ 1971093 w 2422397"/>
              <a:gd name="connsiteY113" fmla="*/ 127747 h 6858000"/>
              <a:gd name="connsiteX114" fmla="*/ 1951841 w 2422397"/>
              <a:gd name="connsiteY114" fmla="*/ 4678 h 6858000"/>
              <a:gd name="connsiteX115" fmla="*/ 1953649 w 2422397"/>
              <a:gd name="connsiteY115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393529 w 2422397"/>
              <a:gd name="connsiteY15" fmla="*/ 6259863 h 6858000"/>
              <a:gd name="connsiteX16" fmla="*/ 443949 w 2422397"/>
              <a:gd name="connsiteY16" fmla="*/ 6218313 h 6858000"/>
              <a:gd name="connsiteX17" fmla="*/ 478259 w 2422397"/>
              <a:gd name="connsiteY17" fmla="*/ 6183918 h 6858000"/>
              <a:gd name="connsiteX18" fmla="*/ 482177 w 2422397"/>
              <a:gd name="connsiteY18" fmla="*/ 6173358 h 6858000"/>
              <a:gd name="connsiteX19" fmla="*/ 482556 w 2422397"/>
              <a:gd name="connsiteY19" fmla="*/ 6173443 h 6858000"/>
              <a:gd name="connsiteX20" fmla="*/ 485673 w 2422397"/>
              <a:gd name="connsiteY20" fmla="*/ 6162875 h 6858000"/>
              <a:gd name="connsiteX21" fmla="*/ 524588 w 2422397"/>
              <a:gd name="connsiteY21" fmla="*/ 6111327 h 6858000"/>
              <a:gd name="connsiteX22" fmla="*/ 547843 w 2422397"/>
              <a:gd name="connsiteY22" fmla="*/ 6075666 h 6858000"/>
              <a:gd name="connsiteX23" fmla="*/ 562259 w 2422397"/>
              <a:gd name="connsiteY23" fmla="*/ 6054865 h 6858000"/>
              <a:gd name="connsiteX24" fmla="*/ 571463 w 2422397"/>
              <a:gd name="connsiteY24" fmla="*/ 6045606 h 6858000"/>
              <a:gd name="connsiteX25" fmla="*/ 573012 w 2422397"/>
              <a:gd name="connsiteY25" fmla="*/ 6046223 h 6858000"/>
              <a:gd name="connsiteX26" fmla="*/ 584071 w 2422397"/>
              <a:gd name="connsiteY26" fmla="*/ 5992286 h 6858000"/>
              <a:gd name="connsiteX27" fmla="*/ 587812 w 2422397"/>
              <a:gd name="connsiteY27" fmla="*/ 5987907 h 6858000"/>
              <a:gd name="connsiteX28" fmla="*/ 592115 w 2422397"/>
              <a:gd name="connsiteY28" fmla="*/ 5949187 h 6858000"/>
              <a:gd name="connsiteX29" fmla="*/ 595889 w 2422397"/>
              <a:gd name="connsiteY29" fmla="*/ 5931081 h 6858000"/>
              <a:gd name="connsiteX30" fmla="*/ 593758 w 2422397"/>
              <a:gd name="connsiteY30" fmla="*/ 5922047 h 6858000"/>
              <a:gd name="connsiteX31" fmla="*/ 600949 w 2422397"/>
              <a:gd name="connsiteY31" fmla="*/ 5897316 h 6858000"/>
              <a:gd name="connsiteX32" fmla="*/ 602981 w 2422397"/>
              <a:gd name="connsiteY32" fmla="*/ 5895955 h 6858000"/>
              <a:gd name="connsiteX33" fmla="*/ 604430 w 2422397"/>
              <a:gd name="connsiteY33" fmla="*/ 5870052 h 6858000"/>
              <a:gd name="connsiteX34" fmla="*/ 631983 w 2422397"/>
              <a:gd name="connsiteY34" fmla="*/ 5814475 h 6858000"/>
              <a:gd name="connsiteX35" fmla="*/ 678370 w 2422397"/>
              <a:gd name="connsiteY35" fmla="*/ 5652188 h 6858000"/>
              <a:gd name="connsiteX36" fmla="*/ 694129 w 2422397"/>
              <a:gd name="connsiteY36" fmla="*/ 5471630 h 6858000"/>
              <a:gd name="connsiteX37" fmla="*/ 723657 w 2422397"/>
              <a:gd name="connsiteY37" fmla="*/ 5356170 h 6858000"/>
              <a:gd name="connsiteX38" fmla="*/ 723661 w 2422397"/>
              <a:gd name="connsiteY38" fmla="*/ 5356076 h 6858000"/>
              <a:gd name="connsiteX39" fmla="*/ 720651 w 2422397"/>
              <a:gd name="connsiteY39" fmla="*/ 5331990 h 6858000"/>
              <a:gd name="connsiteX40" fmla="*/ 725358 w 2422397"/>
              <a:gd name="connsiteY40" fmla="*/ 5309193 h 6858000"/>
              <a:gd name="connsiteX41" fmla="*/ 726926 w 2422397"/>
              <a:gd name="connsiteY41" fmla="*/ 5311182 h 6858000"/>
              <a:gd name="connsiteX42" fmla="*/ 727761 w 2422397"/>
              <a:gd name="connsiteY42" fmla="*/ 5304702 h 6858000"/>
              <a:gd name="connsiteX43" fmla="*/ 732974 w 2422397"/>
              <a:gd name="connsiteY43" fmla="*/ 5303522 h 6858000"/>
              <a:gd name="connsiteX44" fmla="*/ 762873 w 2422397"/>
              <a:gd name="connsiteY44" fmla="*/ 5269094 h 6858000"/>
              <a:gd name="connsiteX45" fmla="*/ 784867 w 2422397"/>
              <a:gd name="connsiteY45" fmla="*/ 5235785 h 6858000"/>
              <a:gd name="connsiteX46" fmla="*/ 796271 w 2422397"/>
              <a:gd name="connsiteY46" fmla="*/ 5175473 h 6858000"/>
              <a:gd name="connsiteX47" fmla="*/ 821529 w 2422397"/>
              <a:gd name="connsiteY47" fmla="*/ 5012929 h 6858000"/>
              <a:gd name="connsiteX48" fmla="*/ 846340 w 2422397"/>
              <a:gd name="connsiteY48" fmla="*/ 4944976 h 6858000"/>
              <a:gd name="connsiteX49" fmla="*/ 840157 w 2422397"/>
              <a:gd name="connsiteY49" fmla="*/ 4872869 h 6858000"/>
              <a:gd name="connsiteX50" fmla="*/ 855718 w 2422397"/>
              <a:gd name="connsiteY50" fmla="*/ 4850916 h 6858000"/>
              <a:gd name="connsiteX51" fmla="*/ 858709 w 2422397"/>
              <a:gd name="connsiteY51" fmla="*/ 4847264 h 6858000"/>
              <a:gd name="connsiteX52" fmla="*/ 863990 w 2422397"/>
              <a:gd name="connsiteY52" fmla="*/ 4829718 h 6858000"/>
              <a:gd name="connsiteX53" fmla="*/ 873842 w 2422397"/>
              <a:gd name="connsiteY53" fmla="*/ 4828439 h 6858000"/>
              <a:gd name="connsiteX54" fmla="*/ 887779 w 2422397"/>
              <a:gd name="connsiteY54" fmla="*/ 4804655 h 6858000"/>
              <a:gd name="connsiteX55" fmla="*/ 893894 w 2422397"/>
              <a:gd name="connsiteY55" fmla="*/ 4777060 h 6858000"/>
              <a:gd name="connsiteX56" fmla="*/ 883546 w 2422397"/>
              <a:gd name="connsiteY56" fmla="*/ 4777089 h 6858000"/>
              <a:gd name="connsiteX57" fmla="*/ 883812 w 2422397"/>
              <a:gd name="connsiteY57" fmla="*/ 4774559 h 6858000"/>
              <a:gd name="connsiteX58" fmla="*/ 903401 w 2422397"/>
              <a:gd name="connsiteY58" fmla="*/ 4679442 h 6858000"/>
              <a:gd name="connsiteX59" fmla="*/ 916253 w 2422397"/>
              <a:gd name="connsiteY59" fmla="*/ 4651970 h 6858000"/>
              <a:gd name="connsiteX60" fmla="*/ 922608 w 2422397"/>
              <a:gd name="connsiteY60" fmla="*/ 4649785 h 6858000"/>
              <a:gd name="connsiteX61" fmla="*/ 924139 w 2422397"/>
              <a:gd name="connsiteY61" fmla="*/ 4631605 h 6858000"/>
              <a:gd name="connsiteX62" fmla="*/ 920872 w 2422397"/>
              <a:gd name="connsiteY62" fmla="*/ 4609075 h 6858000"/>
              <a:gd name="connsiteX63" fmla="*/ 941607 w 2422397"/>
              <a:gd name="connsiteY63" fmla="*/ 4514226 h 6858000"/>
              <a:gd name="connsiteX64" fmla="*/ 957889 w 2422397"/>
              <a:gd name="connsiteY64" fmla="*/ 4481699 h 6858000"/>
              <a:gd name="connsiteX65" fmla="*/ 974975 w 2422397"/>
              <a:gd name="connsiteY65" fmla="*/ 4433921 h 6858000"/>
              <a:gd name="connsiteX66" fmla="*/ 1011638 w 2422397"/>
              <a:gd name="connsiteY66" fmla="*/ 4352312 h 6858000"/>
              <a:gd name="connsiteX67" fmla="*/ 1049579 w 2422397"/>
              <a:gd name="connsiteY67" fmla="*/ 4237953 h 6858000"/>
              <a:gd name="connsiteX68" fmla="*/ 1041314 w 2422397"/>
              <a:gd name="connsiteY68" fmla="*/ 4139706 h 6858000"/>
              <a:gd name="connsiteX69" fmla="*/ 1049328 w 2422397"/>
              <a:gd name="connsiteY69" fmla="*/ 4134671 h 6858000"/>
              <a:gd name="connsiteX70" fmla="*/ 1061133 w 2422397"/>
              <a:gd name="connsiteY70" fmla="*/ 4074160 h 6858000"/>
              <a:gd name="connsiteX71" fmla="*/ 1059121 w 2422397"/>
              <a:gd name="connsiteY71" fmla="*/ 3844497 h 6858000"/>
              <a:gd name="connsiteX72" fmla="*/ 1083386 w 2422397"/>
              <a:gd name="connsiteY72" fmla="*/ 3726730 h 6858000"/>
              <a:gd name="connsiteX73" fmla="*/ 1098990 w 2422397"/>
              <a:gd name="connsiteY73" fmla="*/ 3687782 h 6858000"/>
              <a:gd name="connsiteX74" fmla="*/ 1124701 w 2422397"/>
              <a:gd name="connsiteY74" fmla="*/ 3622348 h 6858000"/>
              <a:gd name="connsiteX75" fmla="*/ 1161137 w 2422397"/>
              <a:gd name="connsiteY75" fmla="*/ 3580464 h 6858000"/>
              <a:gd name="connsiteX76" fmla="*/ 1175812 w 2422397"/>
              <a:gd name="connsiteY76" fmla="*/ 3522969 h 6858000"/>
              <a:gd name="connsiteX77" fmla="*/ 1156951 w 2422397"/>
              <a:gd name="connsiteY77" fmla="*/ 3500538 h 6858000"/>
              <a:gd name="connsiteX78" fmla="*/ 1179877 w 2422397"/>
              <a:gd name="connsiteY78" fmla="*/ 3441984 h 6858000"/>
              <a:gd name="connsiteX79" fmla="*/ 1217096 w 2422397"/>
              <a:gd name="connsiteY79" fmla="*/ 3354156 h 6858000"/>
              <a:gd name="connsiteX80" fmla="*/ 1232811 w 2422397"/>
              <a:gd name="connsiteY80" fmla="*/ 3301153 h 6858000"/>
              <a:gd name="connsiteX81" fmla="*/ 1281985 w 2422397"/>
              <a:gd name="connsiteY81" fmla="*/ 3158933 h 6858000"/>
              <a:gd name="connsiteX82" fmla="*/ 1335997 w 2422397"/>
              <a:gd name="connsiteY82" fmla="*/ 3018423 h 6858000"/>
              <a:gd name="connsiteX83" fmla="*/ 1394864 w 2422397"/>
              <a:gd name="connsiteY83" fmla="*/ 2946152 h 6858000"/>
              <a:gd name="connsiteX84" fmla="*/ 1436360 w 2422397"/>
              <a:gd name="connsiteY84" fmla="*/ 2829469 h 6858000"/>
              <a:gd name="connsiteX85" fmla="*/ 1447242 w 2422397"/>
              <a:gd name="connsiteY85" fmla="*/ 2811546 h 6858000"/>
              <a:gd name="connsiteX86" fmla="*/ 1449881 w 2422397"/>
              <a:gd name="connsiteY86" fmla="*/ 2781535 h 6858000"/>
              <a:gd name="connsiteX87" fmla="*/ 1459218 w 2422397"/>
              <a:gd name="connsiteY87" fmla="*/ 2660724 h 6858000"/>
              <a:gd name="connsiteX88" fmla="*/ 1455455 w 2422397"/>
              <a:gd name="connsiteY88" fmla="*/ 2560980 h 6858000"/>
              <a:gd name="connsiteX89" fmla="*/ 1497362 w 2422397"/>
              <a:gd name="connsiteY89" fmla="*/ 2456303 h 6858000"/>
              <a:gd name="connsiteX90" fmla="*/ 1507343 w 2422397"/>
              <a:gd name="connsiteY90" fmla="*/ 2385923 h 6858000"/>
              <a:gd name="connsiteX91" fmla="*/ 1540772 w 2422397"/>
              <a:gd name="connsiteY91" fmla="*/ 2256097 h 6858000"/>
              <a:gd name="connsiteX92" fmla="*/ 1569381 w 2422397"/>
              <a:gd name="connsiteY92" fmla="*/ 2165158 h 6858000"/>
              <a:gd name="connsiteX93" fmla="*/ 1576109 w 2422397"/>
              <a:gd name="connsiteY93" fmla="*/ 2078660 h 6858000"/>
              <a:gd name="connsiteX94" fmla="*/ 1564751 w 2422397"/>
              <a:gd name="connsiteY94" fmla="*/ 2009574 h 6858000"/>
              <a:gd name="connsiteX95" fmla="*/ 1571917 w 2422397"/>
              <a:gd name="connsiteY95" fmla="*/ 1903700 h 6858000"/>
              <a:gd name="connsiteX96" fmla="*/ 1564944 w 2422397"/>
              <a:gd name="connsiteY96" fmla="*/ 1821321 h 6858000"/>
              <a:gd name="connsiteX97" fmla="*/ 1579022 w 2422397"/>
              <a:gd name="connsiteY97" fmla="*/ 1718757 h 6858000"/>
              <a:gd name="connsiteX98" fmla="*/ 1590196 w 2422397"/>
              <a:gd name="connsiteY98" fmla="*/ 1595914 h 6858000"/>
              <a:gd name="connsiteX99" fmla="*/ 1624363 w 2422397"/>
              <a:gd name="connsiteY99" fmla="*/ 1502483 h 6858000"/>
              <a:gd name="connsiteX100" fmla="*/ 1631539 w 2422397"/>
              <a:gd name="connsiteY100" fmla="*/ 1431520 h 6858000"/>
              <a:gd name="connsiteX101" fmla="*/ 1646296 w 2422397"/>
              <a:gd name="connsiteY101" fmla="*/ 1333057 h 6858000"/>
              <a:gd name="connsiteX102" fmla="*/ 1659787 w 2422397"/>
              <a:gd name="connsiteY102" fmla="*/ 1197540 h 6858000"/>
              <a:gd name="connsiteX103" fmla="*/ 1706993 w 2422397"/>
              <a:gd name="connsiteY103" fmla="*/ 1104797 h 6858000"/>
              <a:gd name="connsiteX104" fmla="*/ 1777273 w 2422397"/>
              <a:gd name="connsiteY104" fmla="*/ 916268 h 6858000"/>
              <a:gd name="connsiteX105" fmla="*/ 1850836 w 2422397"/>
              <a:gd name="connsiteY105" fmla="*/ 802826 h 6858000"/>
              <a:gd name="connsiteX106" fmla="*/ 1911831 w 2422397"/>
              <a:gd name="connsiteY106" fmla="*/ 696577 h 6858000"/>
              <a:gd name="connsiteX107" fmla="*/ 1942209 w 2422397"/>
              <a:gd name="connsiteY107" fmla="*/ 575807 h 6858000"/>
              <a:gd name="connsiteX108" fmla="*/ 1951374 w 2422397"/>
              <a:gd name="connsiteY108" fmla="*/ 556682 h 6858000"/>
              <a:gd name="connsiteX109" fmla="*/ 1951170 w 2422397"/>
              <a:gd name="connsiteY109" fmla="*/ 526639 h 6858000"/>
              <a:gd name="connsiteX110" fmla="*/ 1949059 w 2422397"/>
              <a:gd name="connsiteY110" fmla="*/ 405872 h 6858000"/>
              <a:gd name="connsiteX111" fmla="*/ 1954018 w 2422397"/>
              <a:gd name="connsiteY111" fmla="*/ 307622 h 6858000"/>
              <a:gd name="connsiteX112" fmla="*/ 1967790 w 2422397"/>
              <a:gd name="connsiteY112" fmla="*/ 198682 h 6858000"/>
              <a:gd name="connsiteX113" fmla="*/ 1971093 w 2422397"/>
              <a:gd name="connsiteY113" fmla="*/ 127747 h 6858000"/>
              <a:gd name="connsiteX114" fmla="*/ 1951841 w 2422397"/>
              <a:gd name="connsiteY114" fmla="*/ 4678 h 6858000"/>
              <a:gd name="connsiteX115" fmla="*/ 1953649 w 2422397"/>
              <a:gd name="connsiteY115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393529 w 2422397"/>
              <a:gd name="connsiteY15" fmla="*/ 6259863 h 6858000"/>
              <a:gd name="connsiteX16" fmla="*/ 443949 w 2422397"/>
              <a:gd name="connsiteY16" fmla="*/ 6218313 h 6858000"/>
              <a:gd name="connsiteX17" fmla="*/ 478259 w 2422397"/>
              <a:gd name="connsiteY17" fmla="*/ 6183918 h 6858000"/>
              <a:gd name="connsiteX18" fmla="*/ 482177 w 2422397"/>
              <a:gd name="connsiteY18" fmla="*/ 6173358 h 6858000"/>
              <a:gd name="connsiteX19" fmla="*/ 482556 w 2422397"/>
              <a:gd name="connsiteY19" fmla="*/ 6173443 h 6858000"/>
              <a:gd name="connsiteX20" fmla="*/ 485673 w 2422397"/>
              <a:gd name="connsiteY20" fmla="*/ 6162875 h 6858000"/>
              <a:gd name="connsiteX21" fmla="*/ 524588 w 2422397"/>
              <a:gd name="connsiteY21" fmla="*/ 6111327 h 6858000"/>
              <a:gd name="connsiteX22" fmla="*/ 547843 w 2422397"/>
              <a:gd name="connsiteY22" fmla="*/ 6075666 h 6858000"/>
              <a:gd name="connsiteX23" fmla="*/ 562259 w 2422397"/>
              <a:gd name="connsiteY23" fmla="*/ 6054865 h 6858000"/>
              <a:gd name="connsiteX24" fmla="*/ 571463 w 2422397"/>
              <a:gd name="connsiteY24" fmla="*/ 6045606 h 6858000"/>
              <a:gd name="connsiteX25" fmla="*/ 573012 w 2422397"/>
              <a:gd name="connsiteY25" fmla="*/ 6046223 h 6858000"/>
              <a:gd name="connsiteX26" fmla="*/ 584071 w 2422397"/>
              <a:gd name="connsiteY26" fmla="*/ 5992286 h 6858000"/>
              <a:gd name="connsiteX27" fmla="*/ 587812 w 2422397"/>
              <a:gd name="connsiteY27" fmla="*/ 5987907 h 6858000"/>
              <a:gd name="connsiteX28" fmla="*/ 592115 w 2422397"/>
              <a:gd name="connsiteY28" fmla="*/ 5949187 h 6858000"/>
              <a:gd name="connsiteX29" fmla="*/ 595889 w 2422397"/>
              <a:gd name="connsiteY29" fmla="*/ 5931081 h 6858000"/>
              <a:gd name="connsiteX30" fmla="*/ 593758 w 2422397"/>
              <a:gd name="connsiteY30" fmla="*/ 5922047 h 6858000"/>
              <a:gd name="connsiteX31" fmla="*/ 600949 w 2422397"/>
              <a:gd name="connsiteY31" fmla="*/ 5897316 h 6858000"/>
              <a:gd name="connsiteX32" fmla="*/ 602981 w 2422397"/>
              <a:gd name="connsiteY32" fmla="*/ 5895955 h 6858000"/>
              <a:gd name="connsiteX33" fmla="*/ 604430 w 2422397"/>
              <a:gd name="connsiteY33" fmla="*/ 5870052 h 6858000"/>
              <a:gd name="connsiteX34" fmla="*/ 631983 w 2422397"/>
              <a:gd name="connsiteY34" fmla="*/ 5814475 h 6858000"/>
              <a:gd name="connsiteX35" fmla="*/ 678370 w 2422397"/>
              <a:gd name="connsiteY35" fmla="*/ 5652188 h 6858000"/>
              <a:gd name="connsiteX36" fmla="*/ 694129 w 2422397"/>
              <a:gd name="connsiteY36" fmla="*/ 5471630 h 6858000"/>
              <a:gd name="connsiteX37" fmla="*/ 723657 w 2422397"/>
              <a:gd name="connsiteY37" fmla="*/ 5356170 h 6858000"/>
              <a:gd name="connsiteX38" fmla="*/ 723661 w 2422397"/>
              <a:gd name="connsiteY38" fmla="*/ 5356076 h 6858000"/>
              <a:gd name="connsiteX39" fmla="*/ 720651 w 2422397"/>
              <a:gd name="connsiteY39" fmla="*/ 5331990 h 6858000"/>
              <a:gd name="connsiteX40" fmla="*/ 725358 w 2422397"/>
              <a:gd name="connsiteY40" fmla="*/ 5309193 h 6858000"/>
              <a:gd name="connsiteX41" fmla="*/ 726926 w 2422397"/>
              <a:gd name="connsiteY41" fmla="*/ 5311182 h 6858000"/>
              <a:gd name="connsiteX42" fmla="*/ 727761 w 2422397"/>
              <a:gd name="connsiteY42" fmla="*/ 5304702 h 6858000"/>
              <a:gd name="connsiteX43" fmla="*/ 732974 w 2422397"/>
              <a:gd name="connsiteY43" fmla="*/ 5303522 h 6858000"/>
              <a:gd name="connsiteX44" fmla="*/ 762873 w 2422397"/>
              <a:gd name="connsiteY44" fmla="*/ 5269094 h 6858000"/>
              <a:gd name="connsiteX45" fmla="*/ 784867 w 2422397"/>
              <a:gd name="connsiteY45" fmla="*/ 5235785 h 6858000"/>
              <a:gd name="connsiteX46" fmla="*/ 796271 w 2422397"/>
              <a:gd name="connsiteY46" fmla="*/ 5175473 h 6858000"/>
              <a:gd name="connsiteX47" fmla="*/ 821529 w 2422397"/>
              <a:gd name="connsiteY47" fmla="*/ 5012929 h 6858000"/>
              <a:gd name="connsiteX48" fmla="*/ 846340 w 2422397"/>
              <a:gd name="connsiteY48" fmla="*/ 4944976 h 6858000"/>
              <a:gd name="connsiteX49" fmla="*/ 840157 w 2422397"/>
              <a:gd name="connsiteY49" fmla="*/ 4872869 h 6858000"/>
              <a:gd name="connsiteX50" fmla="*/ 855718 w 2422397"/>
              <a:gd name="connsiteY50" fmla="*/ 4850916 h 6858000"/>
              <a:gd name="connsiteX51" fmla="*/ 858709 w 2422397"/>
              <a:gd name="connsiteY51" fmla="*/ 4847264 h 6858000"/>
              <a:gd name="connsiteX52" fmla="*/ 863990 w 2422397"/>
              <a:gd name="connsiteY52" fmla="*/ 4829718 h 6858000"/>
              <a:gd name="connsiteX53" fmla="*/ 873842 w 2422397"/>
              <a:gd name="connsiteY53" fmla="*/ 4828439 h 6858000"/>
              <a:gd name="connsiteX54" fmla="*/ 887779 w 2422397"/>
              <a:gd name="connsiteY54" fmla="*/ 4804655 h 6858000"/>
              <a:gd name="connsiteX55" fmla="*/ 893894 w 2422397"/>
              <a:gd name="connsiteY55" fmla="*/ 4777060 h 6858000"/>
              <a:gd name="connsiteX56" fmla="*/ 883546 w 2422397"/>
              <a:gd name="connsiteY56" fmla="*/ 4777089 h 6858000"/>
              <a:gd name="connsiteX57" fmla="*/ 883812 w 2422397"/>
              <a:gd name="connsiteY57" fmla="*/ 4774559 h 6858000"/>
              <a:gd name="connsiteX58" fmla="*/ 903401 w 2422397"/>
              <a:gd name="connsiteY58" fmla="*/ 4679442 h 6858000"/>
              <a:gd name="connsiteX59" fmla="*/ 916253 w 2422397"/>
              <a:gd name="connsiteY59" fmla="*/ 4651970 h 6858000"/>
              <a:gd name="connsiteX60" fmla="*/ 922608 w 2422397"/>
              <a:gd name="connsiteY60" fmla="*/ 4649785 h 6858000"/>
              <a:gd name="connsiteX61" fmla="*/ 924139 w 2422397"/>
              <a:gd name="connsiteY61" fmla="*/ 4631605 h 6858000"/>
              <a:gd name="connsiteX62" fmla="*/ 920872 w 2422397"/>
              <a:gd name="connsiteY62" fmla="*/ 4609075 h 6858000"/>
              <a:gd name="connsiteX63" fmla="*/ 941607 w 2422397"/>
              <a:gd name="connsiteY63" fmla="*/ 4514226 h 6858000"/>
              <a:gd name="connsiteX64" fmla="*/ 957889 w 2422397"/>
              <a:gd name="connsiteY64" fmla="*/ 4481699 h 6858000"/>
              <a:gd name="connsiteX65" fmla="*/ 974975 w 2422397"/>
              <a:gd name="connsiteY65" fmla="*/ 4433921 h 6858000"/>
              <a:gd name="connsiteX66" fmla="*/ 1011638 w 2422397"/>
              <a:gd name="connsiteY66" fmla="*/ 4352312 h 6858000"/>
              <a:gd name="connsiteX67" fmla="*/ 1049579 w 2422397"/>
              <a:gd name="connsiteY67" fmla="*/ 4237953 h 6858000"/>
              <a:gd name="connsiteX68" fmla="*/ 1041314 w 2422397"/>
              <a:gd name="connsiteY68" fmla="*/ 4139706 h 6858000"/>
              <a:gd name="connsiteX69" fmla="*/ 1049328 w 2422397"/>
              <a:gd name="connsiteY69" fmla="*/ 4134671 h 6858000"/>
              <a:gd name="connsiteX70" fmla="*/ 1061133 w 2422397"/>
              <a:gd name="connsiteY70" fmla="*/ 4074160 h 6858000"/>
              <a:gd name="connsiteX71" fmla="*/ 1059121 w 2422397"/>
              <a:gd name="connsiteY71" fmla="*/ 3844497 h 6858000"/>
              <a:gd name="connsiteX72" fmla="*/ 1083386 w 2422397"/>
              <a:gd name="connsiteY72" fmla="*/ 3726730 h 6858000"/>
              <a:gd name="connsiteX73" fmla="*/ 1098990 w 2422397"/>
              <a:gd name="connsiteY73" fmla="*/ 3687782 h 6858000"/>
              <a:gd name="connsiteX74" fmla="*/ 1124701 w 2422397"/>
              <a:gd name="connsiteY74" fmla="*/ 3622348 h 6858000"/>
              <a:gd name="connsiteX75" fmla="*/ 1161137 w 2422397"/>
              <a:gd name="connsiteY75" fmla="*/ 3580464 h 6858000"/>
              <a:gd name="connsiteX76" fmla="*/ 1175812 w 2422397"/>
              <a:gd name="connsiteY76" fmla="*/ 3522969 h 6858000"/>
              <a:gd name="connsiteX77" fmla="*/ 1156951 w 2422397"/>
              <a:gd name="connsiteY77" fmla="*/ 3500538 h 6858000"/>
              <a:gd name="connsiteX78" fmla="*/ 1179877 w 2422397"/>
              <a:gd name="connsiteY78" fmla="*/ 3441984 h 6858000"/>
              <a:gd name="connsiteX79" fmla="*/ 1217096 w 2422397"/>
              <a:gd name="connsiteY79" fmla="*/ 3354156 h 6858000"/>
              <a:gd name="connsiteX80" fmla="*/ 1232811 w 2422397"/>
              <a:gd name="connsiteY80" fmla="*/ 3301153 h 6858000"/>
              <a:gd name="connsiteX81" fmla="*/ 1281985 w 2422397"/>
              <a:gd name="connsiteY81" fmla="*/ 3158933 h 6858000"/>
              <a:gd name="connsiteX82" fmla="*/ 1335997 w 2422397"/>
              <a:gd name="connsiteY82" fmla="*/ 3018423 h 6858000"/>
              <a:gd name="connsiteX83" fmla="*/ 1394864 w 2422397"/>
              <a:gd name="connsiteY83" fmla="*/ 2946152 h 6858000"/>
              <a:gd name="connsiteX84" fmla="*/ 1436360 w 2422397"/>
              <a:gd name="connsiteY84" fmla="*/ 2829469 h 6858000"/>
              <a:gd name="connsiteX85" fmla="*/ 1447242 w 2422397"/>
              <a:gd name="connsiteY85" fmla="*/ 2811546 h 6858000"/>
              <a:gd name="connsiteX86" fmla="*/ 1449881 w 2422397"/>
              <a:gd name="connsiteY86" fmla="*/ 2781535 h 6858000"/>
              <a:gd name="connsiteX87" fmla="*/ 1459218 w 2422397"/>
              <a:gd name="connsiteY87" fmla="*/ 2660724 h 6858000"/>
              <a:gd name="connsiteX88" fmla="*/ 1455455 w 2422397"/>
              <a:gd name="connsiteY88" fmla="*/ 2560980 h 6858000"/>
              <a:gd name="connsiteX89" fmla="*/ 1497362 w 2422397"/>
              <a:gd name="connsiteY89" fmla="*/ 2456303 h 6858000"/>
              <a:gd name="connsiteX90" fmla="*/ 1507343 w 2422397"/>
              <a:gd name="connsiteY90" fmla="*/ 2385923 h 6858000"/>
              <a:gd name="connsiteX91" fmla="*/ 1540772 w 2422397"/>
              <a:gd name="connsiteY91" fmla="*/ 2256097 h 6858000"/>
              <a:gd name="connsiteX92" fmla="*/ 1569381 w 2422397"/>
              <a:gd name="connsiteY92" fmla="*/ 2165158 h 6858000"/>
              <a:gd name="connsiteX93" fmla="*/ 1576109 w 2422397"/>
              <a:gd name="connsiteY93" fmla="*/ 2078660 h 6858000"/>
              <a:gd name="connsiteX94" fmla="*/ 1564751 w 2422397"/>
              <a:gd name="connsiteY94" fmla="*/ 2009574 h 6858000"/>
              <a:gd name="connsiteX95" fmla="*/ 1571917 w 2422397"/>
              <a:gd name="connsiteY95" fmla="*/ 1903700 h 6858000"/>
              <a:gd name="connsiteX96" fmla="*/ 1564944 w 2422397"/>
              <a:gd name="connsiteY96" fmla="*/ 1821321 h 6858000"/>
              <a:gd name="connsiteX97" fmla="*/ 1579022 w 2422397"/>
              <a:gd name="connsiteY97" fmla="*/ 1718757 h 6858000"/>
              <a:gd name="connsiteX98" fmla="*/ 1590196 w 2422397"/>
              <a:gd name="connsiteY98" fmla="*/ 1595914 h 6858000"/>
              <a:gd name="connsiteX99" fmla="*/ 1624363 w 2422397"/>
              <a:gd name="connsiteY99" fmla="*/ 1502483 h 6858000"/>
              <a:gd name="connsiteX100" fmla="*/ 1631539 w 2422397"/>
              <a:gd name="connsiteY100" fmla="*/ 1431520 h 6858000"/>
              <a:gd name="connsiteX101" fmla="*/ 1646296 w 2422397"/>
              <a:gd name="connsiteY101" fmla="*/ 1333057 h 6858000"/>
              <a:gd name="connsiteX102" fmla="*/ 1696091 w 2422397"/>
              <a:gd name="connsiteY102" fmla="*/ 1202078 h 6858000"/>
              <a:gd name="connsiteX103" fmla="*/ 1706993 w 2422397"/>
              <a:gd name="connsiteY103" fmla="*/ 1104797 h 6858000"/>
              <a:gd name="connsiteX104" fmla="*/ 1777273 w 2422397"/>
              <a:gd name="connsiteY104" fmla="*/ 916268 h 6858000"/>
              <a:gd name="connsiteX105" fmla="*/ 1850836 w 2422397"/>
              <a:gd name="connsiteY105" fmla="*/ 802826 h 6858000"/>
              <a:gd name="connsiteX106" fmla="*/ 1911831 w 2422397"/>
              <a:gd name="connsiteY106" fmla="*/ 696577 h 6858000"/>
              <a:gd name="connsiteX107" fmla="*/ 1942209 w 2422397"/>
              <a:gd name="connsiteY107" fmla="*/ 575807 h 6858000"/>
              <a:gd name="connsiteX108" fmla="*/ 1951374 w 2422397"/>
              <a:gd name="connsiteY108" fmla="*/ 556682 h 6858000"/>
              <a:gd name="connsiteX109" fmla="*/ 1951170 w 2422397"/>
              <a:gd name="connsiteY109" fmla="*/ 526639 h 6858000"/>
              <a:gd name="connsiteX110" fmla="*/ 1949059 w 2422397"/>
              <a:gd name="connsiteY110" fmla="*/ 405872 h 6858000"/>
              <a:gd name="connsiteX111" fmla="*/ 1954018 w 2422397"/>
              <a:gd name="connsiteY111" fmla="*/ 307622 h 6858000"/>
              <a:gd name="connsiteX112" fmla="*/ 1967790 w 2422397"/>
              <a:gd name="connsiteY112" fmla="*/ 198682 h 6858000"/>
              <a:gd name="connsiteX113" fmla="*/ 1971093 w 2422397"/>
              <a:gd name="connsiteY113" fmla="*/ 127747 h 6858000"/>
              <a:gd name="connsiteX114" fmla="*/ 1951841 w 2422397"/>
              <a:gd name="connsiteY114" fmla="*/ 4678 h 6858000"/>
              <a:gd name="connsiteX115" fmla="*/ 1953649 w 2422397"/>
              <a:gd name="connsiteY115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393529 w 2422397"/>
              <a:gd name="connsiteY15" fmla="*/ 6259863 h 6858000"/>
              <a:gd name="connsiteX16" fmla="*/ 443949 w 2422397"/>
              <a:gd name="connsiteY16" fmla="*/ 6218313 h 6858000"/>
              <a:gd name="connsiteX17" fmla="*/ 478259 w 2422397"/>
              <a:gd name="connsiteY17" fmla="*/ 6183918 h 6858000"/>
              <a:gd name="connsiteX18" fmla="*/ 482177 w 2422397"/>
              <a:gd name="connsiteY18" fmla="*/ 6173358 h 6858000"/>
              <a:gd name="connsiteX19" fmla="*/ 482556 w 2422397"/>
              <a:gd name="connsiteY19" fmla="*/ 6173443 h 6858000"/>
              <a:gd name="connsiteX20" fmla="*/ 485673 w 2422397"/>
              <a:gd name="connsiteY20" fmla="*/ 6162875 h 6858000"/>
              <a:gd name="connsiteX21" fmla="*/ 524588 w 2422397"/>
              <a:gd name="connsiteY21" fmla="*/ 6111327 h 6858000"/>
              <a:gd name="connsiteX22" fmla="*/ 547843 w 2422397"/>
              <a:gd name="connsiteY22" fmla="*/ 6075666 h 6858000"/>
              <a:gd name="connsiteX23" fmla="*/ 562259 w 2422397"/>
              <a:gd name="connsiteY23" fmla="*/ 6054865 h 6858000"/>
              <a:gd name="connsiteX24" fmla="*/ 571463 w 2422397"/>
              <a:gd name="connsiteY24" fmla="*/ 6045606 h 6858000"/>
              <a:gd name="connsiteX25" fmla="*/ 573012 w 2422397"/>
              <a:gd name="connsiteY25" fmla="*/ 6046223 h 6858000"/>
              <a:gd name="connsiteX26" fmla="*/ 584071 w 2422397"/>
              <a:gd name="connsiteY26" fmla="*/ 5992286 h 6858000"/>
              <a:gd name="connsiteX27" fmla="*/ 587812 w 2422397"/>
              <a:gd name="connsiteY27" fmla="*/ 5987907 h 6858000"/>
              <a:gd name="connsiteX28" fmla="*/ 592115 w 2422397"/>
              <a:gd name="connsiteY28" fmla="*/ 5949187 h 6858000"/>
              <a:gd name="connsiteX29" fmla="*/ 595889 w 2422397"/>
              <a:gd name="connsiteY29" fmla="*/ 5931081 h 6858000"/>
              <a:gd name="connsiteX30" fmla="*/ 593758 w 2422397"/>
              <a:gd name="connsiteY30" fmla="*/ 5922047 h 6858000"/>
              <a:gd name="connsiteX31" fmla="*/ 600949 w 2422397"/>
              <a:gd name="connsiteY31" fmla="*/ 5897316 h 6858000"/>
              <a:gd name="connsiteX32" fmla="*/ 602981 w 2422397"/>
              <a:gd name="connsiteY32" fmla="*/ 5895955 h 6858000"/>
              <a:gd name="connsiteX33" fmla="*/ 604430 w 2422397"/>
              <a:gd name="connsiteY33" fmla="*/ 5870052 h 6858000"/>
              <a:gd name="connsiteX34" fmla="*/ 631983 w 2422397"/>
              <a:gd name="connsiteY34" fmla="*/ 5814475 h 6858000"/>
              <a:gd name="connsiteX35" fmla="*/ 678370 w 2422397"/>
              <a:gd name="connsiteY35" fmla="*/ 5652188 h 6858000"/>
              <a:gd name="connsiteX36" fmla="*/ 694129 w 2422397"/>
              <a:gd name="connsiteY36" fmla="*/ 5471630 h 6858000"/>
              <a:gd name="connsiteX37" fmla="*/ 723657 w 2422397"/>
              <a:gd name="connsiteY37" fmla="*/ 5356170 h 6858000"/>
              <a:gd name="connsiteX38" fmla="*/ 723661 w 2422397"/>
              <a:gd name="connsiteY38" fmla="*/ 5356076 h 6858000"/>
              <a:gd name="connsiteX39" fmla="*/ 720651 w 2422397"/>
              <a:gd name="connsiteY39" fmla="*/ 5331990 h 6858000"/>
              <a:gd name="connsiteX40" fmla="*/ 725358 w 2422397"/>
              <a:gd name="connsiteY40" fmla="*/ 5309193 h 6858000"/>
              <a:gd name="connsiteX41" fmla="*/ 726926 w 2422397"/>
              <a:gd name="connsiteY41" fmla="*/ 5311182 h 6858000"/>
              <a:gd name="connsiteX42" fmla="*/ 727761 w 2422397"/>
              <a:gd name="connsiteY42" fmla="*/ 5304702 h 6858000"/>
              <a:gd name="connsiteX43" fmla="*/ 732974 w 2422397"/>
              <a:gd name="connsiteY43" fmla="*/ 5303522 h 6858000"/>
              <a:gd name="connsiteX44" fmla="*/ 762873 w 2422397"/>
              <a:gd name="connsiteY44" fmla="*/ 5269094 h 6858000"/>
              <a:gd name="connsiteX45" fmla="*/ 784867 w 2422397"/>
              <a:gd name="connsiteY45" fmla="*/ 5235785 h 6858000"/>
              <a:gd name="connsiteX46" fmla="*/ 796271 w 2422397"/>
              <a:gd name="connsiteY46" fmla="*/ 5175473 h 6858000"/>
              <a:gd name="connsiteX47" fmla="*/ 821529 w 2422397"/>
              <a:gd name="connsiteY47" fmla="*/ 5012929 h 6858000"/>
              <a:gd name="connsiteX48" fmla="*/ 846340 w 2422397"/>
              <a:gd name="connsiteY48" fmla="*/ 4944976 h 6858000"/>
              <a:gd name="connsiteX49" fmla="*/ 840157 w 2422397"/>
              <a:gd name="connsiteY49" fmla="*/ 4872869 h 6858000"/>
              <a:gd name="connsiteX50" fmla="*/ 855718 w 2422397"/>
              <a:gd name="connsiteY50" fmla="*/ 4850916 h 6858000"/>
              <a:gd name="connsiteX51" fmla="*/ 858709 w 2422397"/>
              <a:gd name="connsiteY51" fmla="*/ 4847264 h 6858000"/>
              <a:gd name="connsiteX52" fmla="*/ 863990 w 2422397"/>
              <a:gd name="connsiteY52" fmla="*/ 4829718 h 6858000"/>
              <a:gd name="connsiteX53" fmla="*/ 873842 w 2422397"/>
              <a:gd name="connsiteY53" fmla="*/ 4828439 h 6858000"/>
              <a:gd name="connsiteX54" fmla="*/ 887779 w 2422397"/>
              <a:gd name="connsiteY54" fmla="*/ 4804655 h 6858000"/>
              <a:gd name="connsiteX55" fmla="*/ 893894 w 2422397"/>
              <a:gd name="connsiteY55" fmla="*/ 4777060 h 6858000"/>
              <a:gd name="connsiteX56" fmla="*/ 883546 w 2422397"/>
              <a:gd name="connsiteY56" fmla="*/ 4777089 h 6858000"/>
              <a:gd name="connsiteX57" fmla="*/ 883812 w 2422397"/>
              <a:gd name="connsiteY57" fmla="*/ 4774559 h 6858000"/>
              <a:gd name="connsiteX58" fmla="*/ 903401 w 2422397"/>
              <a:gd name="connsiteY58" fmla="*/ 4679442 h 6858000"/>
              <a:gd name="connsiteX59" fmla="*/ 916253 w 2422397"/>
              <a:gd name="connsiteY59" fmla="*/ 4651970 h 6858000"/>
              <a:gd name="connsiteX60" fmla="*/ 922608 w 2422397"/>
              <a:gd name="connsiteY60" fmla="*/ 4649785 h 6858000"/>
              <a:gd name="connsiteX61" fmla="*/ 924139 w 2422397"/>
              <a:gd name="connsiteY61" fmla="*/ 4631605 h 6858000"/>
              <a:gd name="connsiteX62" fmla="*/ 920872 w 2422397"/>
              <a:gd name="connsiteY62" fmla="*/ 4609075 h 6858000"/>
              <a:gd name="connsiteX63" fmla="*/ 941607 w 2422397"/>
              <a:gd name="connsiteY63" fmla="*/ 4514226 h 6858000"/>
              <a:gd name="connsiteX64" fmla="*/ 957889 w 2422397"/>
              <a:gd name="connsiteY64" fmla="*/ 4481699 h 6858000"/>
              <a:gd name="connsiteX65" fmla="*/ 974975 w 2422397"/>
              <a:gd name="connsiteY65" fmla="*/ 4433921 h 6858000"/>
              <a:gd name="connsiteX66" fmla="*/ 1011638 w 2422397"/>
              <a:gd name="connsiteY66" fmla="*/ 4352312 h 6858000"/>
              <a:gd name="connsiteX67" fmla="*/ 1049579 w 2422397"/>
              <a:gd name="connsiteY67" fmla="*/ 4237953 h 6858000"/>
              <a:gd name="connsiteX68" fmla="*/ 1041314 w 2422397"/>
              <a:gd name="connsiteY68" fmla="*/ 4139706 h 6858000"/>
              <a:gd name="connsiteX69" fmla="*/ 1049328 w 2422397"/>
              <a:gd name="connsiteY69" fmla="*/ 4134671 h 6858000"/>
              <a:gd name="connsiteX70" fmla="*/ 1061133 w 2422397"/>
              <a:gd name="connsiteY70" fmla="*/ 4074160 h 6858000"/>
              <a:gd name="connsiteX71" fmla="*/ 1059121 w 2422397"/>
              <a:gd name="connsiteY71" fmla="*/ 3844497 h 6858000"/>
              <a:gd name="connsiteX72" fmla="*/ 1083386 w 2422397"/>
              <a:gd name="connsiteY72" fmla="*/ 3726730 h 6858000"/>
              <a:gd name="connsiteX73" fmla="*/ 1098990 w 2422397"/>
              <a:gd name="connsiteY73" fmla="*/ 3687782 h 6858000"/>
              <a:gd name="connsiteX74" fmla="*/ 1124701 w 2422397"/>
              <a:gd name="connsiteY74" fmla="*/ 3622348 h 6858000"/>
              <a:gd name="connsiteX75" fmla="*/ 1161137 w 2422397"/>
              <a:gd name="connsiteY75" fmla="*/ 3580464 h 6858000"/>
              <a:gd name="connsiteX76" fmla="*/ 1175812 w 2422397"/>
              <a:gd name="connsiteY76" fmla="*/ 3522969 h 6858000"/>
              <a:gd name="connsiteX77" fmla="*/ 1156951 w 2422397"/>
              <a:gd name="connsiteY77" fmla="*/ 3500538 h 6858000"/>
              <a:gd name="connsiteX78" fmla="*/ 1179877 w 2422397"/>
              <a:gd name="connsiteY78" fmla="*/ 3441984 h 6858000"/>
              <a:gd name="connsiteX79" fmla="*/ 1217096 w 2422397"/>
              <a:gd name="connsiteY79" fmla="*/ 3354156 h 6858000"/>
              <a:gd name="connsiteX80" fmla="*/ 1232811 w 2422397"/>
              <a:gd name="connsiteY80" fmla="*/ 3301153 h 6858000"/>
              <a:gd name="connsiteX81" fmla="*/ 1281985 w 2422397"/>
              <a:gd name="connsiteY81" fmla="*/ 3158933 h 6858000"/>
              <a:gd name="connsiteX82" fmla="*/ 1335997 w 2422397"/>
              <a:gd name="connsiteY82" fmla="*/ 3018423 h 6858000"/>
              <a:gd name="connsiteX83" fmla="*/ 1394864 w 2422397"/>
              <a:gd name="connsiteY83" fmla="*/ 2946152 h 6858000"/>
              <a:gd name="connsiteX84" fmla="*/ 1436360 w 2422397"/>
              <a:gd name="connsiteY84" fmla="*/ 2829469 h 6858000"/>
              <a:gd name="connsiteX85" fmla="*/ 1447242 w 2422397"/>
              <a:gd name="connsiteY85" fmla="*/ 2811546 h 6858000"/>
              <a:gd name="connsiteX86" fmla="*/ 1449881 w 2422397"/>
              <a:gd name="connsiteY86" fmla="*/ 2781535 h 6858000"/>
              <a:gd name="connsiteX87" fmla="*/ 1459218 w 2422397"/>
              <a:gd name="connsiteY87" fmla="*/ 2660724 h 6858000"/>
              <a:gd name="connsiteX88" fmla="*/ 1455455 w 2422397"/>
              <a:gd name="connsiteY88" fmla="*/ 2560980 h 6858000"/>
              <a:gd name="connsiteX89" fmla="*/ 1497362 w 2422397"/>
              <a:gd name="connsiteY89" fmla="*/ 2456303 h 6858000"/>
              <a:gd name="connsiteX90" fmla="*/ 1507343 w 2422397"/>
              <a:gd name="connsiteY90" fmla="*/ 2385923 h 6858000"/>
              <a:gd name="connsiteX91" fmla="*/ 1540772 w 2422397"/>
              <a:gd name="connsiteY91" fmla="*/ 2256097 h 6858000"/>
              <a:gd name="connsiteX92" fmla="*/ 1569381 w 2422397"/>
              <a:gd name="connsiteY92" fmla="*/ 2165158 h 6858000"/>
              <a:gd name="connsiteX93" fmla="*/ 1576109 w 2422397"/>
              <a:gd name="connsiteY93" fmla="*/ 2078660 h 6858000"/>
              <a:gd name="connsiteX94" fmla="*/ 1564751 w 2422397"/>
              <a:gd name="connsiteY94" fmla="*/ 2009574 h 6858000"/>
              <a:gd name="connsiteX95" fmla="*/ 1571917 w 2422397"/>
              <a:gd name="connsiteY95" fmla="*/ 1903700 h 6858000"/>
              <a:gd name="connsiteX96" fmla="*/ 1564944 w 2422397"/>
              <a:gd name="connsiteY96" fmla="*/ 1821321 h 6858000"/>
              <a:gd name="connsiteX97" fmla="*/ 1579022 w 2422397"/>
              <a:gd name="connsiteY97" fmla="*/ 1718757 h 6858000"/>
              <a:gd name="connsiteX98" fmla="*/ 1590196 w 2422397"/>
              <a:gd name="connsiteY98" fmla="*/ 1595914 h 6858000"/>
              <a:gd name="connsiteX99" fmla="*/ 1624363 w 2422397"/>
              <a:gd name="connsiteY99" fmla="*/ 1502483 h 6858000"/>
              <a:gd name="connsiteX100" fmla="*/ 1631539 w 2422397"/>
              <a:gd name="connsiteY100" fmla="*/ 1431520 h 6858000"/>
              <a:gd name="connsiteX101" fmla="*/ 1646296 w 2422397"/>
              <a:gd name="connsiteY101" fmla="*/ 1333057 h 6858000"/>
              <a:gd name="connsiteX102" fmla="*/ 1696091 w 2422397"/>
              <a:gd name="connsiteY102" fmla="*/ 1202078 h 6858000"/>
              <a:gd name="connsiteX103" fmla="*/ 1706993 w 2422397"/>
              <a:gd name="connsiteY103" fmla="*/ 1104797 h 6858000"/>
              <a:gd name="connsiteX104" fmla="*/ 1777273 w 2422397"/>
              <a:gd name="connsiteY104" fmla="*/ 916268 h 6858000"/>
              <a:gd name="connsiteX105" fmla="*/ 1850836 w 2422397"/>
              <a:gd name="connsiteY105" fmla="*/ 825516 h 6858000"/>
              <a:gd name="connsiteX106" fmla="*/ 1911831 w 2422397"/>
              <a:gd name="connsiteY106" fmla="*/ 696577 h 6858000"/>
              <a:gd name="connsiteX107" fmla="*/ 1942209 w 2422397"/>
              <a:gd name="connsiteY107" fmla="*/ 575807 h 6858000"/>
              <a:gd name="connsiteX108" fmla="*/ 1951374 w 2422397"/>
              <a:gd name="connsiteY108" fmla="*/ 556682 h 6858000"/>
              <a:gd name="connsiteX109" fmla="*/ 1951170 w 2422397"/>
              <a:gd name="connsiteY109" fmla="*/ 526639 h 6858000"/>
              <a:gd name="connsiteX110" fmla="*/ 1949059 w 2422397"/>
              <a:gd name="connsiteY110" fmla="*/ 405872 h 6858000"/>
              <a:gd name="connsiteX111" fmla="*/ 1954018 w 2422397"/>
              <a:gd name="connsiteY111" fmla="*/ 307622 h 6858000"/>
              <a:gd name="connsiteX112" fmla="*/ 1967790 w 2422397"/>
              <a:gd name="connsiteY112" fmla="*/ 198682 h 6858000"/>
              <a:gd name="connsiteX113" fmla="*/ 1971093 w 2422397"/>
              <a:gd name="connsiteY113" fmla="*/ 127747 h 6858000"/>
              <a:gd name="connsiteX114" fmla="*/ 1951841 w 2422397"/>
              <a:gd name="connsiteY114" fmla="*/ 4678 h 6858000"/>
              <a:gd name="connsiteX115" fmla="*/ 1953649 w 2422397"/>
              <a:gd name="connsiteY115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393529 w 2422397"/>
              <a:gd name="connsiteY15" fmla="*/ 6259863 h 6858000"/>
              <a:gd name="connsiteX16" fmla="*/ 443949 w 2422397"/>
              <a:gd name="connsiteY16" fmla="*/ 6218313 h 6858000"/>
              <a:gd name="connsiteX17" fmla="*/ 478259 w 2422397"/>
              <a:gd name="connsiteY17" fmla="*/ 6183918 h 6858000"/>
              <a:gd name="connsiteX18" fmla="*/ 482177 w 2422397"/>
              <a:gd name="connsiteY18" fmla="*/ 6173358 h 6858000"/>
              <a:gd name="connsiteX19" fmla="*/ 482556 w 2422397"/>
              <a:gd name="connsiteY19" fmla="*/ 6173443 h 6858000"/>
              <a:gd name="connsiteX20" fmla="*/ 485673 w 2422397"/>
              <a:gd name="connsiteY20" fmla="*/ 6162875 h 6858000"/>
              <a:gd name="connsiteX21" fmla="*/ 524588 w 2422397"/>
              <a:gd name="connsiteY21" fmla="*/ 6111327 h 6858000"/>
              <a:gd name="connsiteX22" fmla="*/ 547843 w 2422397"/>
              <a:gd name="connsiteY22" fmla="*/ 6075666 h 6858000"/>
              <a:gd name="connsiteX23" fmla="*/ 562259 w 2422397"/>
              <a:gd name="connsiteY23" fmla="*/ 6054865 h 6858000"/>
              <a:gd name="connsiteX24" fmla="*/ 571463 w 2422397"/>
              <a:gd name="connsiteY24" fmla="*/ 6045606 h 6858000"/>
              <a:gd name="connsiteX25" fmla="*/ 573012 w 2422397"/>
              <a:gd name="connsiteY25" fmla="*/ 6046223 h 6858000"/>
              <a:gd name="connsiteX26" fmla="*/ 584071 w 2422397"/>
              <a:gd name="connsiteY26" fmla="*/ 5992286 h 6858000"/>
              <a:gd name="connsiteX27" fmla="*/ 587812 w 2422397"/>
              <a:gd name="connsiteY27" fmla="*/ 5987907 h 6858000"/>
              <a:gd name="connsiteX28" fmla="*/ 592115 w 2422397"/>
              <a:gd name="connsiteY28" fmla="*/ 5949187 h 6858000"/>
              <a:gd name="connsiteX29" fmla="*/ 595889 w 2422397"/>
              <a:gd name="connsiteY29" fmla="*/ 5931081 h 6858000"/>
              <a:gd name="connsiteX30" fmla="*/ 593758 w 2422397"/>
              <a:gd name="connsiteY30" fmla="*/ 5922047 h 6858000"/>
              <a:gd name="connsiteX31" fmla="*/ 600949 w 2422397"/>
              <a:gd name="connsiteY31" fmla="*/ 5897316 h 6858000"/>
              <a:gd name="connsiteX32" fmla="*/ 602981 w 2422397"/>
              <a:gd name="connsiteY32" fmla="*/ 5895955 h 6858000"/>
              <a:gd name="connsiteX33" fmla="*/ 604430 w 2422397"/>
              <a:gd name="connsiteY33" fmla="*/ 5870052 h 6858000"/>
              <a:gd name="connsiteX34" fmla="*/ 631983 w 2422397"/>
              <a:gd name="connsiteY34" fmla="*/ 5814475 h 6858000"/>
              <a:gd name="connsiteX35" fmla="*/ 678370 w 2422397"/>
              <a:gd name="connsiteY35" fmla="*/ 5652188 h 6858000"/>
              <a:gd name="connsiteX36" fmla="*/ 694129 w 2422397"/>
              <a:gd name="connsiteY36" fmla="*/ 5471630 h 6858000"/>
              <a:gd name="connsiteX37" fmla="*/ 723657 w 2422397"/>
              <a:gd name="connsiteY37" fmla="*/ 5356170 h 6858000"/>
              <a:gd name="connsiteX38" fmla="*/ 723661 w 2422397"/>
              <a:gd name="connsiteY38" fmla="*/ 5356076 h 6858000"/>
              <a:gd name="connsiteX39" fmla="*/ 720651 w 2422397"/>
              <a:gd name="connsiteY39" fmla="*/ 5331990 h 6858000"/>
              <a:gd name="connsiteX40" fmla="*/ 725358 w 2422397"/>
              <a:gd name="connsiteY40" fmla="*/ 5309193 h 6858000"/>
              <a:gd name="connsiteX41" fmla="*/ 726926 w 2422397"/>
              <a:gd name="connsiteY41" fmla="*/ 5311182 h 6858000"/>
              <a:gd name="connsiteX42" fmla="*/ 727761 w 2422397"/>
              <a:gd name="connsiteY42" fmla="*/ 5304702 h 6858000"/>
              <a:gd name="connsiteX43" fmla="*/ 732974 w 2422397"/>
              <a:gd name="connsiteY43" fmla="*/ 5303522 h 6858000"/>
              <a:gd name="connsiteX44" fmla="*/ 762873 w 2422397"/>
              <a:gd name="connsiteY44" fmla="*/ 5269094 h 6858000"/>
              <a:gd name="connsiteX45" fmla="*/ 784867 w 2422397"/>
              <a:gd name="connsiteY45" fmla="*/ 5235785 h 6858000"/>
              <a:gd name="connsiteX46" fmla="*/ 796271 w 2422397"/>
              <a:gd name="connsiteY46" fmla="*/ 5175473 h 6858000"/>
              <a:gd name="connsiteX47" fmla="*/ 821529 w 2422397"/>
              <a:gd name="connsiteY47" fmla="*/ 5012929 h 6858000"/>
              <a:gd name="connsiteX48" fmla="*/ 846340 w 2422397"/>
              <a:gd name="connsiteY48" fmla="*/ 4944976 h 6858000"/>
              <a:gd name="connsiteX49" fmla="*/ 840157 w 2422397"/>
              <a:gd name="connsiteY49" fmla="*/ 4872869 h 6858000"/>
              <a:gd name="connsiteX50" fmla="*/ 855718 w 2422397"/>
              <a:gd name="connsiteY50" fmla="*/ 4850916 h 6858000"/>
              <a:gd name="connsiteX51" fmla="*/ 858709 w 2422397"/>
              <a:gd name="connsiteY51" fmla="*/ 4847264 h 6858000"/>
              <a:gd name="connsiteX52" fmla="*/ 863990 w 2422397"/>
              <a:gd name="connsiteY52" fmla="*/ 4829718 h 6858000"/>
              <a:gd name="connsiteX53" fmla="*/ 873842 w 2422397"/>
              <a:gd name="connsiteY53" fmla="*/ 4828439 h 6858000"/>
              <a:gd name="connsiteX54" fmla="*/ 887779 w 2422397"/>
              <a:gd name="connsiteY54" fmla="*/ 4804655 h 6858000"/>
              <a:gd name="connsiteX55" fmla="*/ 893894 w 2422397"/>
              <a:gd name="connsiteY55" fmla="*/ 4777060 h 6858000"/>
              <a:gd name="connsiteX56" fmla="*/ 883546 w 2422397"/>
              <a:gd name="connsiteY56" fmla="*/ 4777089 h 6858000"/>
              <a:gd name="connsiteX57" fmla="*/ 883812 w 2422397"/>
              <a:gd name="connsiteY57" fmla="*/ 4774559 h 6858000"/>
              <a:gd name="connsiteX58" fmla="*/ 903401 w 2422397"/>
              <a:gd name="connsiteY58" fmla="*/ 4679442 h 6858000"/>
              <a:gd name="connsiteX59" fmla="*/ 916253 w 2422397"/>
              <a:gd name="connsiteY59" fmla="*/ 4651970 h 6858000"/>
              <a:gd name="connsiteX60" fmla="*/ 922608 w 2422397"/>
              <a:gd name="connsiteY60" fmla="*/ 4649785 h 6858000"/>
              <a:gd name="connsiteX61" fmla="*/ 924139 w 2422397"/>
              <a:gd name="connsiteY61" fmla="*/ 4631605 h 6858000"/>
              <a:gd name="connsiteX62" fmla="*/ 920872 w 2422397"/>
              <a:gd name="connsiteY62" fmla="*/ 4609075 h 6858000"/>
              <a:gd name="connsiteX63" fmla="*/ 941607 w 2422397"/>
              <a:gd name="connsiteY63" fmla="*/ 4514226 h 6858000"/>
              <a:gd name="connsiteX64" fmla="*/ 957889 w 2422397"/>
              <a:gd name="connsiteY64" fmla="*/ 4481699 h 6858000"/>
              <a:gd name="connsiteX65" fmla="*/ 974975 w 2422397"/>
              <a:gd name="connsiteY65" fmla="*/ 4433921 h 6858000"/>
              <a:gd name="connsiteX66" fmla="*/ 1011638 w 2422397"/>
              <a:gd name="connsiteY66" fmla="*/ 4352312 h 6858000"/>
              <a:gd name="connsiteX67" fmla="*/ 1049579 w 2422397"/>
              <a:gd name="connsiteY67" fmla="*/ 4237953 h 6858000"/>
              <a:gd name="connsiteX68" fmla="*/ 1041314 w 2422397"/>
              <a:gd name="connsiteY68" fmla="*/ 4139706 h 6858000"/>
              <a:gd name="connsiteX69" fmla="*/ 1049328 w 2422397"/>
              <a:gd name="connsiteY69" fmla="*/ 4134671 h 6858000"/>
              <a:gd name="connsiteX70" fmla="*/ 1061133 w 2422397"/>
              <a:gd name="connsiteY70" fmla="*/ 4074160 h 6858000"/>
              <a:gd name="connsiteX71" fmla="*/ 1059121 w 2422397"/>
              <a:gd name="connsiteY71" fmla="*/ 3844497 h 6858000"/>
              <a:gd name="connsiteX72" fmla="*/ 1083386 w 2422397"/>
              <a:gd name="connsiteY72" fmla="*/ 3726730 h 6858000"/>
              <a:gd name="connsiteX73" fmla="*/ 1098990 w 2422397"/>
              <a:gd name="connsiteY73" fmla="*/ 3687782 h 6858000"/>
              <a:gd name="connsiteX74" fmla="*/ 1124701 w 2422397"/>
              <a:gd name="connsiteY74" fmla="*/ 3622348 h 6858000"/>
              <a:gd name="connsiteX75" fmla="*/ 1161137 w 2422397"/>
              <a:gd name="connsiteY75" fmla="*/ 3580464 h 6858000"/>
              <a:gd name="connsiteX76" fmla="*/ 1175812 w 2422397"/>
              <a:gd name="connsiteY76" fmla="*/ 3522969 h 6858000"/>
              <a:gd name="connsiteX77" fmla="*/ 1156951 w 2422397"/>
              <a:gd name="connsiteY77" fmla="*/ 3500538 h 6858000"/>
              <a:gd name="connsiteX78" fmla="*/ 1179877 w 2422397"/>
              <a:gd name="connsiteY78" fmla="*/ 3441984 h 6858000"/>
              <a:gd name="connsiteX79" fmla="*/ 1217096 w 2422397"/>
              <a:gd name="connsiteY79" fmla="*/ 3354156 h 6858000"/>
              <a:gd name="connsiteX80" fmla="*/ 1232811 w 2422397"/>
              <a:gd name="connsiteY80" fmla="*/ 3301153 h 6858000"/>
              <a:gd name="connsiteX81" fmla="*/ 1281985 w 2422397"/>
              <a:gd name="connsiteY81" fmla="*/ 3158933 h 6858000"/>
              <a:gd name="connsiteX82" fmla="*/ 1335997 w 2422397"/>
              <a:gd name="connsiteY82" fmla="*/ 3018423 h 6858000"/>
              <a:gd name="connsiteX83" fmla="*/ 1394864 w 2422397"/>
              <a:gd name="connsiteY83" fmla="*/ 2946152 h 6858000"/>
              <a:gd name="connsiteX84" fmla="*/ 1436360 w 2422397"/>
              <a:gd name="connsiteY84" fmla="*/ 2829469 h 6858000"/>
              <a:gd name="connsiteX85" fmla="*/ 1447242 w 2422397"/>
              <a:gd name="connsiteY85" fmla="*/ 2811546 h 6858000"/>
              <a:gd name="connsiteX86" fmla="*/ 1449881 w 2422397"/>
              <a:gd name="connsiteY86" fmla="*/ 2781535 h 6858000"/>
              <a:gd name="connsiteX87" fmla="*/ 1459218 w 2422397"/>
              <a:gd name="connsiteY87" fmla="*/ 2660724 h 6858000"/>
              <a:gd name="connsiteX88" fmla="*/ 1455455 w 2422397"/>
              <a:gd name="connsiteY88" fmla="*/ 2560980 h 6858000"/>
              <a:gd name="connsiteX89" fmla="*/ 1497362 w 2422397"/>
              <a:gd name="connsiteY89" fmla="*/ 2456303 h 6858000"/>
              <a:gd name="connsiteX90" fmla="*/ 1507343 w 2422397"/>
              <a:gd name="connsiteY90" fmla="*/ 2385923 h 6858000"/>
              <a:gd name="connsiteX91" fmla="*/ 1540772 w 2422397"/>
              <a:gd name="connsiteY91" fmla="*/ 2256097 h 6858000"/>
              <a:gd name="connsiteX92" fmla="*/ 1569381 w 2422397"/>
              <a:gd name="connsiteY92" fmla="*/ 2165158 h 6858000"/>
              <a:gd name="connsiteX93" fmla="*/ 1576109 w 2422397"/>
              <a:gd name="connsiteY93" fmla="*/ 2078660 h 6858000"/>
              <a:gd name="connsiteX94" fmla="*/ 1564751 w 2422397"/>
              <a:gd name="connsiteY94" fmla="*/ 2009574 h 6858000"/>
              <a:gd name="connsiteX95" fmla="*/ 1571917 w 2422397"/>
              <a:gd name="connsiteY95" fmla="*/ 1903700 h 6858000"/>
              <a:gd name="connsiteX96" fmla="*/ 1564944 w 2422397"/>
              <a:gd name="connsiteY96" fmla="*/ 1821321 h 6858000"/>
              <a:gd name="connsiteX97" fmla="*/ 1579022 w 2422397"/>
              <a:gd name="connsiteY97" fmla="*/ 1718757 h 6858000"/>
              <a:gd name="connsiteX98" fmla="*/ 1590196 w 2422397"/>
              <a:gd name="connsiteY98" fmla="*/ 1595914 h 6858000"/>
              <a:gd name="connsiteX99" fmla="*/ 1624363 w 2422397"/>
              <a:gd name="connsiteY99" fmla="*/ 1502483 h 6858000"/>
              <a:gd name="connsiteX100" fmla="*/ 1631539 w 2422397"/>
              <a:gd name="connsiteY100" fmla="*/ 1431520 h 6858000"/>
              <a:gd name="connsiteX101" fmla="*/ 1646296 w 2422397"/>
              <a:gd name="connsiteY101" fmla="*/ 1333057 h 6858000"/>
              <a:gd name="connsiteX102" fmla="*/ 1696091 w 2422397"/>
              <a:gd name="connsiteY102" fmla="*/ 1202078 h 6858000"/>
              <a:gd name="connsiteX103" fmla="*/ 1706993 w 2422397"/>
              <a:gd name="connsiteY103" fmla="*/ 1104797 h 6858000"/>
              <a:gd name="connsiteX104" fmla="*/ 1777273 w 2422397"/>
              <a:gd name="connsiteY104" fmla="*/ 916268 h 6858000"/>
              <a:gd name="connsiteX105" fmla="*/ 1850836 w 2422397"/>
              <a:gd name="connsiteY105" fmla="*/ 825516 h 6858000"/>
              <a:gd name="connsiteX106" fmla="*/ 1911831 w 2422397"/>
              <a:gd name="connsiteY106" fmla="*/ 696577 h 6858000"/>
              <a:gd name="connsiteX107" fmla="*/ 1942209 w 2422397"/>
              <a:gd name="connsiteY107" fmla="*/ 575807 h 6858000"/>
              <a:gd name="connsiteX108" fmla="*/ 1951374 w 2422397"/>
              <a:gd name="connsiteY108" fmla="*/ 556682 h 6858000"/>
              <a:gd name="connsiteX109" fmla="*/ 1951170 w 2422397"/>
              <a:gd name="connsiteY109" fmla="*/ 526639 h 6858000"/>
              <a:gd name="connsiteX110" fmla="*/ 1949059 w 2422397"/>
              <a:gd name="connsiteY110" fmla="*/ 405872 h 6858000"/>
              <a:gd name="connsiteX111" fmla="*/ 1954018 w 2422397"/>
              <a:gd name="connsiteY111" fmla="*/ 307622 h 6858000"/>
              <a:gd name="connsiteX112" fmla="*/ 1967790 w 2422397"/>
              <a:gd name="connsiteY112" fmla="*/ 198682 h 6858000"/>
              <a:gd name="connsiteX113" fmla="*/ 1971093 w 2422397"/>
              <a:gd name="connsiteY113" fmla="*/ 127747 h 6858000"/>
              <a:gd name="connsiteX114" fmla="*/ 1951841 w 2422397"/>
              <a:gd name="connsiteY114" fmla="*/ 4678 h 6858000"/>
              <a:gd name="connsiteX115" fmla="*/ 1953649 w 2422397"/>
              <a:gd name="connsiteY115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393529 w 2422397"/>
              <a:gd name="connsiteY15" fmla="*/ 6259863 h 6858000"/>
              <a:gd name="connsiteX16" fmla="*/ 443949 w 2422397"/>
              <a:gd name="connsiteY16" fmla="*/ 6218313 h 6858000"/>
              <a:gd name="connsiteX17" fmla="*/ 478259 w 2422397"/>
              <a:gd name="connsiteY17" fmla="*/ 6183918 h 6858000"/>
              <a:gd name="connsiteX18" fmla="*/ 482177 w 2422397"/>
              <a:gd name="connsiteY18" fmla="*/ 6173358 h 6858000"/>
              <a:gd name="connsiteX19" fmla="*/ 482556 w 2422397"/>
              <a:gd name="connsiteY19" fmla="*/ 6173443 h 6858000"/>
              <a:gd name="connsiteX20" fmla="*/ 485673 w 2422397"/>
              <a:gd name="connsiteY20" fmla="*/ 6162875 h 6858000"/>
              <a:gd name="connsiteX21" fmla="*/ 524588 w 2422397"/>
              <a:gd name="connsiteY21" fmla="*/ 6111327 h 6858000"/>
              <a:gd name="connsiteX22" fmla="*/ 547843 w 2422397"/>
              <a:gd name="connsiteY22" fmla="*/ 6075666 h 6858000"/>
              <a:gd name="connsiteX23" fmla="*/ 562259 w 2422397"/>
              <a:gd name="connsiteY23" fmla="*/ 6054865 h 6858000"/>
              <a:gd name="connsiteX24" fmla="*/ 571463 w 2422397"/>
              <a:gd name="connsiteY24" fmla="*/ 6045606 h 6858000"/>
              <a:gd name="connsiteX25" fmla="*/ 573012 w 2422397"/>
              <a:gd name="connsiteY25" fmla="*/ 6046223 h 6858000"/>
              <a:gd name="connsiteX26" fmla="*/ 584071 w 2422397"/>
              <a:gd name="connsiteY26" fmla="*/ 5992286 h 6858000"/>
              <a:gd name="connsiteX27" fmla="*/ 587812 w 2422397"/>
              <a:gd name="connsiteY27" fmla="*/ 5987907 h 6858000"/>
              <a:gd name="connsiteX28" fmla="*/ 592115 w 2422397"/>
              <a:gd name="connsiteY28" fmla="*/ 5949187 h 6858000"/>
              <a:gd name="connsiteX29" fmla="*/ 595889 w 2422397"/>
              <a:gd name="connsiteY29" fmla="*/ 5931081 h 6858000"/>
              <a:gd name="connsiteX30" fmla="*/ 593758 w 2422397"/>
              <a:gd name="connsiteY30" fmla="*/ 5922047 h 6858000"/>
              <a:gd name="connsiteX31" fmla="*/ 600949 w 2422397"/>
              <a:gd name="connsiteY31" fmla="*/ 5897316 h 6858000"/>
              <a:gd name="connsiteX32" fmla="*/ 602981 w 2422397"/>
              <a:gd name="connsiteY32" fmla="*/ 5895955 h 6858000"/>
              <a:gd name="connsiteX33" fmla="*/ 604430 w 2422397"/>
              <a:gd name="connsiteY33" fmla="*/ 5870052 h 6858000"/>
              <a:gd name="connsiteX34" fmla="*/ 631983 w 2422397"/>
              <a:gd name="connsiteY34" fmla="*/ 5814475 h 6858000"/>
              <a:gd name="connsiteX35" fmla="*/ 678370 w 2422397"/>
              <a:gd name="connsiteY35" fmla="*/ 5652188 h 6858000"/>
              <a:gd name="connsiteX36" fmla="*/ 694129 w 2422397"/>
              <a:gd name="connsiteY36" fmla="*/ 5471630 h 6858000"/>
              <a:gd name="connsiteX37" fmla="*/ 723657 w 2422397"/>
              <a:gd name="connsiteY37" fmla="*/ 5356170 h 6858000"/>
              <a:gd name="connsiteX38" fmla="*/ 723661 w 2422397"/>
              <a:gd name="connsiteY38" fmla="*/ 5356076 h 6858000"/>
              <a:gd name="connsiteX39" fmla="*/ 720651 w 2422397"/>
              <a:gd name="connsiteY39" fmla="*/ 5331990 h 6858000"/>
              <a:gd name="connsiteX40" fmla="*/ 725358 w 2422397"/>
              <a:gd name="connsiteY40" fmla="*/ 5309193 h 6858000"/>
              <a:gd name="connsiteX41" fmla="*/ 726926 w 2422397"/>
              <a:gd name="connsiteY41" fmla="*/ 5311182 h 6858000"/>
              <a:gd name="connsiteX42" fmla="*/ 727761 w 2422397"/>
              <a:gd name="connsiteY42" fmla="*/ 5304702 h 6858000"/>
              <a:gd name="connsiteX43" fmla="*/ 732974 w 2422397"/>
              <a:gd name="connsiteY43" fmla="*/ 5303522 h 6858000"/>
              <a:gd name="connsiteX44" fmla="*/ 762873 w 2422397"/>
              <a:gd name="connsiteY44" fmla="*/ 5269094 h 6858000"/>
              <a:gd name="connsiteX45" fmla="*/ 784867 w 2422397"/>
              <a:gd name="connsiteY45" fmla="*/ 5235785 h 6858000"/>
              <a:gd name="connsiteX46" fmla="*/ 796271 w 2422397"/>
              <a:gd name="connsiteY46" fmla="*/ 5175473 h 6858000"/>
              <a:gd name="connsiteX47" fmla="*/ 821529 w 2422397"/>
              <a:gd name="connsiteY47" fmla="*/ 5012929 h 6858000"/>
              <a:gd name="connsiteX48" fmla="*/ 846340 w 2422397"/>
              <a:gd name="connsiteY48" fmla="*/ 4944976 h 6858000"/>
              <a:gd name="connsiteX49" fmla="*/ 840157 w 2422397"/>
              <a:gd name="connsiteY49" fmla="*/ 4872869 h 6858000"/>
              <a:gd name="connsiteX50" fmla="*/ 855718 w 2422397"/>
              <a:gd name="connsiteY50" fmla="*/ 4850916 h 6858000"/>
              <a:gd name="connsiteX51" fmla="*/ 858709 w 2422397"/>
              <a:gd name="connsiteY51" fmla="*/ 4847264 h 6858000"/>
              <a:gd name="connsiteX52" fmla="*/ 863990 w 2422397"/>
              <a:gd name="connsiteY52" fmla="*/ 4829718 h 6858000"/>
              <a:gd name="connsiteX53" fmla="*/ 873842 w 2422397"/>
              <a:gd name="connsiteY53" fmla="*/ 4828439 h 6858000"/>
              <a:gd name="connsiteX54" fmla="*/ 887779 w 2422397"/>
              <a:gd name="connsiteY54" fmla="*/ 4804655 h 6858000"/>
              <a:gd name="connsiteX55" fmla="*/ 893894 w 2422397"/>
              <a:gd name="connsiteY55" fmla="*/ 4777060 h 6858000"/>
              <a:gd name="connsiteX56" fmla="*/ 883546 w 2422397"/>
              <a:gd name="connsiteY56" fmla="*/ 4777089 h 6858000"/>
              <a:gd name="connsiteX57" fmla="*/ 883812 w 2422397"/>
              <a:gd name="connsiteY57" fmla="*/ 4774559 h 6858000"/>
              <a:gd name="connsiteX58" fmla="*/ 903401 w 2422397"/>
              <a:gd name="connsiteY58" fmla="*/ 4679442 h 6858000"/>
              <a:gd name="connsiteX59" fmla="*/ 916253 w 2422397"/>
              <a:gd name="connsiteY59" fmla="*/ 4651970 h 6858000"/>
              <a:gd name="connsiteX60" fmla="*/ 922608 w 2422397"/>
              <a:gd name="connsiteY60" fmla="*/ 4649785 h 6858000"/>
              <a:gd name="connsiteX61" fmla="*/ 924139 w 2422397"/>
              <a:gd name="connsiteY61" fmla="*/ 4631605 h 6858000"/>
              <a:gd name="connsiteX62" fmla="*/ 920872 w 2422397"/>
              <a:gd name="connsiteY62" fmla="*/ 4609075 h 6858000"/>
              <a:gd name="connsiteX63" fmla="*/ 957889 w 2422397"/>
              <a:gd name="connsiteY63" fmla="*/ 4481699 h 6858000"/>
              <a:gd name="connsiteX64" fmla="*/ 974975 w 2422397"/>
              <a:gd name="connsiteY64" fmla="*/ 4433921 h 6858000"/>
              <a:gd name="connsiteX65" fmla="*/ 1011638 w 2422397"/>
              <a:gd name="connsiteY65" fmla="*/ 4352312 h 6858000"/>
              <a:gd name="connsiteX66" fmla="*/ 1049579 w 2422397"/>
              <a:gd name="connsiteY66" fmla="*/ 4237953 h 6858000"/>
              <a:gd name="connsiteX67" fmla="*/ 1041314 w 2422397"/>
              <a:gd name="connsiteY67" fmla="*/ 4139706 h 6858000"/>
              <a:gd name="connsiteX68" fmla="*/ 1049328 w 2422397"/>
              <a:gd name="connsiteY68" fmla="*/ 4134671 h 6858000"/>
              <a:gd name="connsiteX69" fmla="*/ 1061133 w 2422397"/>
              <a:gd name="connsiteY69" fmla="*/ 4074160 h 6858000"/>
              <a:gd name="connsiteX70" fmla="*/ 1059121 w 2422397"/>
              <a:gd name="connsiteY70" fmla="*/ 3844497 h 6858000"/>
              <a:gd name="connsiteX71" fmla="*/ 1083386 w 2422397"/>
              <a:gd name="connsiteY71" fmla="*/ 3726730 h 6858000"/>
              <a:gd name="connsiteX72" fmla="*/ 1098990 w 2422397"/>
              <a:gd name="connsiteY72" fmla="*/ 3687782 h 6858000"/>
              <a:gd name="connsiteX73" fmla="*/ 1124701 w 2422397"/>
              <a:gd name="connsiteY73" fmla="*/ 3622348 h 6858000"/>
              <a:gd name="connsiteX74" fmla="*/ 1161137 w 2422397"/>
              <a:gd name="connsiteY74" fmla="*/ 3580464 h 6858000"/>
              <a:gd name="connsiteX75" fmla="*/ 1175812 w 2422397"/>
              <a:gd name="connsiteY75" fmla="*/ 3522969 h 6858000"/>
              <a:gd name="connsiteX76" fmla="*/ 1156951 w 2422397"/>
              <a:gd name="connsiteY76" fmla="*/ 3500538 h 6858000"/>
              <a:gd name="connsiteX77" fmla="*/ 1179877 w 2422397"/>
              <a:gd name="connsiteY77" fmla="*/ 3441984 h 6858000"/>
              <a:gd name="connsiteX78" fmla="*/ 1217096 w 2422397"/>
              <a:gd name="connsiteY78" fmla="*/ 3354156 h 6858000"/>
              <a:gd name="connsiteX79" fmla="*/ 1232811 w 2422397"/>
              <a:gd name="connsiteY79" fmla="*/ 3301153 h 6858000"/>
              <a:gd name="connsiteX80" fmla="*/ 1281985 w 2422397"/>
              <a:gd name="connsiteY80" fmla="*/ 3158933 h 6858000"/>
              <a:gd name="connsiteX81" fmla="*/ 1335997 w 2422397"/>
              <a:gd name="connsiteY81" fmla="*/ 3018423 h 6858000"/>
              <a:gd name="connsiteX82" fmla="*/ 1394864 w 2422397"/>
              <a:gd name="connsiteY82" fmla="*/ 2946152 h 6858000"/>
              <a:gd name="connsiteX83" fmla="*/ 1436360 w 2422397"/>
              <a:gd name="connsiteY83" fmla="*/ 2829469 h 6858000"/>
              <a:gd name="connsiteX84" fmla="*/ 1447242 w 2422397"/>
              <a:gd name="connsiteY84" fmla="*/ 2811546 h 6858000"/>
              <a:gd name="connsiteX85" fmla="*/ 1449881 w 2422397"/>
              <a:gd name="connsiteY85" fmla="*/ 2781535 h 6858000"/>
              <a:gd name="connsiteX86" fmla="*/ 1459218 w 2422397"/>
              <a:gd name="connsiteY86" fmla="*/ 2660724 h 6858000"/>
              <a:gd name="connsiteX87" fmla="*/ 1455455 w 2422397"/>
              <a:gd name="connsiteY87" fmla="*/ 2560980 h 6858000"/>
              <a:gd name="connsiteX88" fmla="*/ 1497362 w 2422397"/>
              <a:gd name="connsiteY88" fmla="*/ 2456303 h 6858000"/>
              <a:gd name="connsiteX89" fmla="*/ 1507343 w 2422397"/>
              <a:gd name="connsiteY89" fmla="*/ 2385923 h 6858000"/>
              <a:gd name="connsiteX90" fmla="*/ 1540772 w 2422397"/>
              <a:gd name="connsiteY90" fmla="*/ 2256097 h 6858000"/>
              <a:gd name="connsiteX91" fmla="*/ 1569381 w 2422397"/>
              <a:gd name="connsiteY91" fmla="*/ 2165158 h 6858000"/>
              <a:gd name="connsiteX92" fmla="*/ 1576109 w 2422397"/>
              <a:gd name="connsiteY92" fmla="*/ 2078660 h 6858000"/>
              <a:gd name="connsiteX93" fmla="*/ 1564751 w 2422397"/>
              <a:gd name="connsiteY93" fmla="*/ 2009574 h 6858000"/>
              <a:gd name="connsiteX94" fmla="*/ 1571917 w 2422397"/>
              <a:gd name="connsiteY94" fmla="*/ 1903700 h 6858000"/>
              <a:gd name="connsiteX95" fmla="*/ 1564944 w 2422397"/>
              <a:gd name="connsiteY95" fmla="*/ 1821321 h 6858000"/>
              <a:gd name="connsiteX96" fmla="*/ 1579022 w 2422397"/>
              <a:gd name="connsiteY96" fmla="*/ 1718757 h 6858000"/>
              <a:gd name="connsiteX97" fmla="*/ 1590196 w 2422397"/>
              <a:gd name="connsiteY97" fmla="*/ 1595914 h 6858000"/>
              <a:gd name="connsiteX98" fmla="*/ 1624363 w 2422397"/>
              <a:gd name="connsiteY98" fmla="*/ 1502483 h 6858000"/>
              <a:gd name="connsiteX99" fmla="*/ 1631539 w 2422397"/>
              <a:gd name="connsiteY99" fmla="*/ 1431520 h 6858000"/>
              <a:gd name="connsiteX100" fmla="*/ 1646296 w 2422397"/>
              <a:gd name="connsiteY100" fmla="*/ 1333057 h 6858000"/>
              <a:gd name="connsiteX101" fmla="*/ 1696091 w 2422397"/>
              <a:gd name="connsiteY101" fmla="*/ 1202078 h 6858000"/>
              <a:gd name="connsiteX102" fmla="*/ 1706993 w 2422397"/>
              <a:gd name="connsiteY102" fmla="*/ 1104797 h 6858000"/>
              <a:gd name="connsiteX103" fmla="*/ 1777273 w 2422397"/>
              <a:gd name="connsiteY103" fmla="*/ 916268 h 6858000"/>
              <a:gd name="connsiteX104" fmla="*/ 1850836 w 2422397"/>
              <a:gd name="connsiteY104" fmla="*/ 825516 h 6858000"/>
              <a:gd name="connsiteX105" fmla="*/ 1911831 w 2422397"/>
              <a:gd name="connsiteY105" fmla="*/ 696577 h 6858000"/>
              <a:gd name="connsiteX106" fmla="*/ 1942209 w 2422397"/>
              <a:gd name="connsiteY106" fmla="*/ 575807 h 6858000"/>
              <a:gd name="connsiteX107" fmla="*/ 1951374 w 2422397"/>
              <a:gd name="connsiteY107" fmla="*/ 556682 h 6858000"/>
              <a:gd name="connsiteX108" fmla="*/ 1951170 w 2422397"/>
              <a:gd name="connsiteY108" fmla="*/ 526639 h 6858000"/>
              <a:gd name="connsiteX109" fmla="*/ 1949059 w 2422397"/>
              <a:gd name="connsiteY109" fmla="*/ 405872 h 6858000"/>
              <a:gd name="connsiteX110" fmla="*/ 1954018 w 2422397"/>
              <a:gd name="connsiteY110" fmla="*/ 307622 h 6858000"/>
              <a:gd name="connsiteX111" fmla="*/ 1967790 w 2422397"/>
              <a:gd name="connsiteY111" fmla="*/ 198682 h 6858000"/>
              <a:gd name="connsiteX112" fmla="*/ 1971093 w 2422397"/>
              <a:gd name="connsiteY112" fmla="*/ 127747 h 6858000"/>
              <a:gd name="connsiteX113" fmla="*/ 1951841 w 2422397"/>
              <a:gd name="connsiteY113" fmla="*/ 4678 h 6858000"/>
              <a:gd name="connsiteX114" fmla="*/ 1953649 w 2422397"/>
              <a:gd name="connsiteY114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393529 w 2422397"/>
              <a:gd name="connsiteY15" fmla="*/ 6259863 h 6858000"/>
              <a:gd name="connsiteX16" fmla="*/ 443949 w 2422397"/>
              <a:gd name="connsiteY16" fmla="*/ 6218313 h 6858000"/>
              <a:gd name="connsiteX17" fmla="*/ 478259 w 2422397"/>
              <a:gd name="connsiteY17" fmla="*/ 6183918 h 6858000"/>
              <a:gd name="connsiteX18" fmla="*/ 482177 w 2422397"/>
              <a:gd name="connsiteY18" fmla="*/ 6173358 h 6858000"/>
              <a:gd name="connsiteX19" fmla="*/ 482556 w 2422397"/>
              <a:gd name="connsiteY19" fmla="*/ 6173443 h 6858000"/>
              <a:gd name="connsiteX20" fmla="*/ 485673 w 2422397"/>
              <a:gd name="connsiteY20" fmla="*/ 6162875 h 6858000"/>
              <a:gd name="connsiteX21" fmla="*/ 524588 w 2422397"/>
              <a:gd name="connsiteY21" fmla="*/ 6111327 h 6858000"/>
              <a:gd name="connsiteX22" fmla="*/ 547843 w 2422397"/>
              <a:gd name="connsiteY22" fmla="*/ 6075666 h 6858000"/>
              <a:gd name="connsiteX23" fmla="*/ 562259 w 2422397"/>
              <a:gd name="connsiteY23" fmla="*/ 6054865 h 6858000"/>
              <a:gd name="connsiteX24" fmla="*/ 571463 w 2422397"/>
              <a:gd name="connsiteY24" fmla="*/ 6045606 h 6858000"/>
              <a:gd name="connsiteX25" fmla="*/ 573012 w 2422397"/>
              <a:gd name="connsiteY25" fmla="*/ 6046223 h 6858000"/>
              <a:gd name="connsiteX26" fmla="*/ 584071 w 2422397"/>
              <a:gd name="connsiteY26" fmla="*/ 5992286 h 6858000"/>
              <a:gd name="connsiteX27" fmla="*/ 587812 w 2422397"/>
              <a:gd name="connsiteY27" fmla="*/ 5987907 h 6858000"/>
              <a:gd name="connsiteX28" fmla="*/ 592115 w 2422397"/>
              <a:gd name="connsiteY28" fmla="*/ 5949187 h 6858000"/>
              <a:gd name="connsiteX29" fmla="*/ 595889 w 2422397"/>
              <a:gd name="connsiteY29" fmla="*/ 5931081 h 6858000"/>
              <a:gd name="connsiteX30" fmla="*/ 593758 w 2422397"/>
              <a:gd name="connsiteY30" fmla="*/ 5922047 h 6858000"/>
              <a:gd name="connsiteX31" fmla="*/ 600949 w 2422397"/>
              <a:gd name="connsiteY31" fmla="*/ 5897316 h 6858000"/>
              <a:gd name="connsiteX32" fmla="*/ 602981 w 2422397"/>
              <a:gd name="connsiteY32" fmla="*/ 5895955 h 6858000"/>
              <a:gd name="connsiteX33" fmla="*/ 604430 w 2422397"/>
              <a:gd name="connsiteY33" fmla="*/ 5870052 h 6858000"/>
              <a:gd name="connsiteX34" fmla="*/ 631983 w 2422397"/>
              <a:gd name="connsiteY34" fmla="*/ 5814475 h 6858000"/>
              <a:gd name="connsiteX35" fmla="*/ 678370 w 2422397"/>
              <a:gd name="connsiteY35" fmla="*/ 5652188 h 6858000"/>
              <a:gd name="connsiteX36" fmla="*/ 694129 w 2422397"/>
              <a:gd name="connsiteY36" fmla="*/ 5471630 h 6858000"/>
              <a:gd name="connsiteX37" fmla="*/ 723657 w 2422397"/>
              <a:gd name="connsiteY37" fmla="*/ 5356170 h 6858000"/>
              <a:gd name="connsiteX38" fmla="*/ 723661 w 2422397"/>
              <a:gd name="connsiteY38" fmla="*/ 5356076 h 6858000"/>
              <a:gd name="connsiteX39" fmla="*/ 720651 w 2422397"/>
              <a:gd name="connsiteY39" fmla="*/ 5331990 h 6858000"/>
              <a:gd name="connsiteX40" fmla="*/ 725358 w 2422397"/>
              <a:gd name="connsiteY40" fmla="*/ 5309193 h 6858000"/>
              <a:gd name="connsiteX41" fmla="*/ 726926 w 2422397"/>
              <a:gd name="connsiteY41" fmla="*/ 5311182 h 6858000"/>
              <a:gd name="connsiteX42" fmla="*/ 727761 w 2422397"/>
              <a:gd name="connsiteY42" fmla="*/ 5304702 h 6858000"/>
              <a:gd name="connsiteX43" fmla="*/ 732974 w 2422397"/>
              <a:gd name="connsiteY43" fmla="*/ 5303522 h 6858000"/>
              <a:gd name="connsiteX44" fmla="*/ 762873 w 2422397"/>
              <a:gd name="connsiteY44" fmla="*/ 5269094 h 6858000"/>
              <a:gd name="connsiteX45" fmla="*/ 784867 w 2422397"/>
              <a:gd name="connsiteY45" fmla="*/ 5235785 h 6858000"/>
              <a:gd name="connsiteX46" fmla="*/ 796271 w 2422397"/>
              <a:gd name="connsiteY46" fmla="*/ 5175473 h 6858000"/>
              <a:gd name="connsiteX47" fmla="*/ 821529 w 2422397"/>
              <a:gd name="connsiteY47" fmla="*/ 5012929 h 6858000"/>
              <a:gd name="connsiteX48" fmla="*/ 846340 w 2422397"/>
              <a:gd name="connsiteY48" fmla="*/ 4944976 h 6858000"/>
              <a:gd name="connsiteX49" fmla="*/ 840157 w 2422397"/>
              <a:gd name="connsiteY49" fmla="*/ 4872869 h 6858000"/>
              <a:gd name="connsiteX50" fmla="*/ 855718 w 2422397"/>
              <a:gd name="connsiteY50" fmla="*/ 4850916 h 6858000"/>
              <a:gd name="connsiteX51" fmla="*/ 858709 w 2422397"/>
              <a:gd name="connsiteY51" fmla="*/ 4847264 h 6858000"/>
              <a:gd name="connsiteX52" fmla="*/ 863990 w 2422397"/>
              <a:gd name="connsiteY52" fmla="*/ 4829718 h 6858000"/>
              <a:gd name="connsiteX53" fmla="*/ 873842 w 2422397"/>
              <a:gd name="connsiteY53" fmla="*/ 4828439 h 6858000"/>
              <a:gd name="connsiteX54" fmla="*/ 887779 w 2422397"/>
              <a:gd name="connsiteY54" fmla="*/ 4804655 h 6858000"/>
              <a:gd name="connsiteX55" fmla="*/ 893894 w 2422397"/>
              <a:gd name="connsiteY55" fmla="*/ 4777060 h 6858000"/>
              <a:gd name="connsiteX56" fmla="*/ 883546 w 2422397"/>
              <a:gd name="connsiteY56" fmla="*/ 4777089 h 6858000"/>
              <a:gd name="connsiteX57" fmla="*/ 883812 w 2422397"/>
              <a:gd name="connsiteY57" fmla="*/ 4774559 h 6858000"/>
              <a:gd name="connsiteX58" fmla="*/ 903401 w 2422397"/>
              <a:gd name="connsiteY58" fmla="*/ 4679442 h 6858000"/>
              <a:gd name="connsiteX59" fmla="*/ 916253 w 2422397"/>
              <a:gd name="connsiteY59" fmla="*/ 4651970 h 6858000"/>
              <a:gd name="connsiteX60" fmla="*/ 922608 w 2422397"/>
              <a:gd name="connsiteY60" fmla="*/ 4649785 h 6858000"/>
              <a:gd name="connsiteX61" fmla="*/ 924139 w 2422397"/>
              <a:gd name="connsiteY61" fmla="*/ 4631605 h 6858000"/>
              <a:gd name="connsiteX62" fmla="*/ 957889 w 2422397"/>
              <a:gd name="connsiteY62" fmla="*/ 4481699 h 6858000"/>
              <a:gd name="connsiteX63" fmla="*/ 974975 w 2422397"/>
              <a:gd name="connsiteY63" fmla="*/ 4433921 h 6858000"/>
              <a:gd name="connsiteX64" fmla="*/ 1011638 w 2422397"/>
              <a:gd name="connsiteY64" fmla="*/ 4352312 h 6858000"/>
              <a:gd name="connsiteX65" fmla="*/ 1049579 w 2422397"/>
              <a:gd name="connsiteY65" fmla="*/ 4237953 h 6858000"/>
              <a:gd name="connsiteX66" fmla="*/ 1041314 w 2422397"/>
              <a:gd name="connsiteY66" fmla="*/ 4139706 h 6858000"/>
              <a:gd name="connsiteX67" fmla="*/ 1049328 w 2422397"/>
              <a:gd name="connsiteY67" fmla="*/ 4134671 h 6858000"/>
              <a:gd name="connsiteX68" fmla="*/ 1061133 w 2422397"/>
              <a:gd name="connsiteY68" fmla="*/ 4074160 h 6858000"/>
              <a:gd name="connsiteX69" fmla="*/ 1059121 w 2422397"/>
              <a:gd name="connsiteY69" fmla="*/ 3844497 h 6858000"/>
              <a:gd name="connsiteX70" fmla="*/ 1083386 w 2422397"/>
              <a:gd name="connsiteY70" fmla="*/ 3726730 h 6858000"/>
              <a:gd name="connsiteX71" fmla="*/ 1098990 w 2422397"/>
              <a:gd name="connsiteY71" fmla="*/ 3687782 h 6858000"/>
              <a:gd name="connsiteX72" fmla="*/ 1124701 w 2422397"/>
              <a:gd name="connsiteY72" fmla="*/ 3622348 h 6858000"/>
              <a:gd name="connsiteX73" fmla="*/ 1161137 w 2422397"/>
              <a:gd name="connsiteY73" fmla="*/ 3580464 h 6858000"/>
              <a:gd name="connsiteX74" fmla="*/ 1175812 w 2422397"/>
              <a:gd name="connsiteY74" fmla="*/ 3522969 h 6858000"/>
              <a:gd name="connsiteX75" fmla="*/ 1156951 w 2422397"/>
              <a:gd name="connsiteY75" fmla="*/ 3500538 h 6858000"/>
              <a:gd name="connsiteX76" fmla="*/ 1179877 w 2422397"/>
              <a:gd name="connsiteY76" fmla="*/ 3441984 h 6858000"/>
              <a:gd name="connsiteX77" fmla="*/ 1217096 w 2422397"/>
              <a:gd name="connsiteY77" fmla="*/ 3354156 h 6858000"/>
              <a:gd name="connsiteX78" fmla="*/ 1232811 w 2422397"/>
              <a:gd name="connsiteY78" fmla="*/ 3301153 h 6858000"/>
              <a:gd name="connsiteX79" fmla="*/ 1281985 w 2422397"/>
              <a:gd name="connsiteY79" fmla="*/ 3158933 h 6858000"/>
              <a:gd name="connsiteX80" fmla="*/ 1335997 w 2422397"/>
              <a:gd name="connsiteY80" fmla="*/ 3018423 h 6858000"/>
              <a:gd name="connsiteX81" fmla="*/ 1394864 w 2422397"/>
              <a:gd name="connsiteY81" fmla="*/ 2946152 h 6858000"/>
              <a:gd name="connsiteX82" fmla="*/ 1436360 w 2422397"/>
              <a:gd name="connsiteY82" fmla="*/ 2829469 h 6858000"/>
              <a:gd name="connsiteX83" fmla="*/ 1447242 w 2422397"/>
              <a:gd name="connsiteY83" fmla="*/ 2811546 h 6858000"/>
              <a:gd name="connsiteX84" fmla="*/ 1449881 w 2422397"/>
              <a:gd name="connsiteY84" fmla="*/ 2781535 h 6858000"/>
              <a:gd name="connsiteX85" fmla="*/ 1459218 w 2422397"/>
              <a:gd name="connsiteY85" fmla="*/ 2660724 h 6858000"/>
              <a:gd name="connsiteX86" fmla="*/ 1455455 w 2422397"/>
              <a:gd name="connsiteY86" fmla="*/ 2560980 h 6858000"/>
              <a:gd name="connsiteX87" fmla="*/ 1497362 w 2422397"/>
              <a:gd name="connsiteY87" fmla="*/ 2456303 h 6858000"/>
              <a:gd name="connsiteX88" fmla="*/ 1507343 w 2422397"/>
              <a:gd name="connsiteY88" fmla="*/ 2385923 h 6858000"/>
              <a:gd name="connsiteX89" fmla="*/ 1540772 w 2422397"/>
              <a:gd name="connsiteY89" fmla="*/ 2256097 h 6858000"/>
              <a:gd name="connsiteX90" fmla="*/ 1569381 w 2422397"/>
              <a:gd name="connsiteY90" fmla="*/ 2165158 h 6858000"/>
              <a:gd name="connsiteX91" fmla="*/ 1576109 w 2422397"/>
              <a:gd name="connsiteY91" fmla="*/ 2078660 h 6858000"/>
              <a:gd name="connsiteX92" fmla="*/ 1564751 w 2422397"/>
              <a:gd name="connsiteY92" fmla="*/ 2009574 h 6858000"/>
              <a:gd name="connsiteX93" fmla="*/ 1571917 w 2422397"/>
              <a:gd name="connsiteY93" fmla="*/ 1903700 h 6858000"/>
              <a:gd name="connsiteX94" fmla="*/ 1564944 w 2422397"/>
              <a:gd name="connsiteY94" fmla="*/ 1821321 h 6858000"/>
              <a:gd name="connsiteX95" fmla="*/ 1579022 w 2422397"/>
              <a:gd name="connsiteY95" fmla="*/ 1718757 h 6858000"/>
              <a:gd name="connsiteX96" fmla="*/ 1590196 w 2422397"/>
              <a:gd name="connsiteY96" fmla="*/ 1595914 h 6858000"/>
              <a:gd name="connsiteX97" fmla="*/ 1624363 w 2422397"/>
              <a:gd name="connsiteY97" fmla="*/ 1502483 h 6858000"/>
              <a:gd name="connsiteX98" fmla="*/ 1631539 w 2422397"/>
              <a:gd name="connsiteY98" fmla="*/ 1431520 h 6858000"/>
              <a:gd name="connsiteX99" fmla="*/ 1646296 w 2422397"/>
              <a:gd name="connsiteY99" fmla="*/ 1333057 h 6858000"/>
              <a:gd name="connsiteX100" fmla="*/ 1696091 w 2422397"/>
              <a:gd name="connsiteY100" fmla="*/ 1202078 h 6858000"/>
              <a:gd name="connsiteX101" fmla="*/ 1706993 w 2422397"/>
              <a:gd name="connsiteY101" fmla="*/ 1104797 h 6858000"/>
              <a:gd name="connsiteX102" fmla="*/ 1777273 w 2422397"/>
              <a:gd name="connsiteY102" fmla="*/ 916268 h 6858000"/>
              <a:gd name="connsiteX103" fmla="*/ 1850836 w 2422397"/>
              <a:gd name="connsiteY103" fmla="*/ 825516 h 6858000"/>
              <a:gd name="connsiteX104" fmla="*/ 1911831 w 2422397"/>
              <a:gd name="connsiteY104" fmla="*/ 696577 h 6858000"/>
              <a:gd name="connsiteX105" fmla="*/ 1942209 w 2422397"/>
              <a:gd name="connsiteY105" fmla="*/ 575807 h 6858000"/>
              <a:gd name="connsiteX106" fmla="*/ 1951374 w 2422397"/>
              <a:gd name="connsiteY106" fmla="*/ 556682 h 6858000"/>
              <a:gd name="connsiteX107" fmla="*/ 1951170 w 2422397"/>
              <a:gd name="connsiteY107" fmla="*/ 526639 h 6858000"/>
              <a:gd name="connsiteX108" fmla="*/ 1949059 w 2422397"/>
              <a:gd name="connsiteY108" fmla="*/ 405872 h 6858000"/>
              <a:gd name="connsiteX109" fmla="*/ 1954018 w 2422397"/>
              <a:gd name="connsiteY109" fmla="*/ 307622 h 6858000"/>
              <a:gd name="connsiteX110" fmla="*/ 1967790 w 2422397"/>
              <a:gd name="connsiteY110" fmla="*/ 198682 h 6858000"/>
              <a:gd name="connsiteX111" fmla="*/ 1971093 w 2422397"/>
              <a:gd name="connsiteY111" fmla="*/ 127747 h 6858000"/>
              <a:gd name="connsiteX112" fmla="*/ 1951841 w 2422397"/>
              <a:gd name="connsiteY112" fmla="*/ 4678 h 6858000"/>
              <a:gd name="connsiteX113" fmla="*/ 1953649 w 2422397"/>
              <a:gd name="connsiteY113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393529 w 2422397"/>
              <a:gd name="connsiteY15" fmla="*/ 6259863 h 6858000"/>
              <a:gd name="connsiteX16" fmla="*/ 443949 w 2422397"/>
              <a:gd name="connsiteY16" fmla="*/ 6218313 h 6858000"/>
              <a:gd name="connsiteX17" fmla="*/ 478259 w 2422397"/>
              <a:gd name="connsiteY17" fmla="*/ 6183918 h 6858000"/>
              <a:gd name="connsiteX18" fmla="*/ 482177 w 2422397"/>
              <a:gd name="connsiteY18" fmla="*/ 6173358 h 6858000"/>
              <a:gd name="connsiteX19" fmla="*/ 482556 w 2422397"/>
              <a:gd name="connsiteY19" fmla="*/ 6173443 h 6858000"/>
              <a:gd name="connsiteX20" fmla="*/ 485673 w 2422397"/>
              <a:gd name="connsiteY20" fmla="*/ 6162875 h 6858000"/>
              <a:gd name="connsiteX21" fmla="*/ 524588 w 2422397"/>
              <a:gd name="connsiteY21" fmla="*/ 6111327 h 6858000"/>
              <a:gd name="connsiteX22" fmla="*/ 547843 w 2422397"/>
              <a:gd name="connsiteY22" fmla="*/ 6075666 h 6858000"/>
              <a:gd name="connsiteX23" fmla="*/ 562259 w 2422397"/>
              <a:gd name="connsiteY23" fmla="*/ 6054865 h 6858000"/>
              <a:gd name="connsiteX24" fmla="*/ 571463 w 2422397"/>
              <a:gd name="connsiteY24" fmla="*/ 6045606 h 6858000"/>
              <a:gd name="connsiteX25" fmla="*/ 573012 w 2422397"/>
              <a:gd name="connsiteY25" fmla="*/ 6046223 h 6858000"/>
              <a:gd name="connsiteX26" fmla="*/ 584071 w 2422397"/>
              <a:gd name="connsiteY26" fmla="*/ 5992286 h 6858000"/>
              <a:gd name="connsiteX27" fmla="*/ 587812 w 2422397"/>
              <a:gd name="connsiteY27" fmla="*/ 5987907 h 6858000"/>
              <a:gd name="connsiteX28" fmla="*/ 592115 w 2422397"/>
              <a:gd name="connsiteY28" fmla="*/ 5949187 h 6858000"/>
              <a:gd name="connsiteX29" fmla="*/ 595889 w 2422397"/>
              <a:gd name="connsiteY29" fmla="*/ 5931081 h 6858000"/>
              <a:gd name="connsiteX30" fmla="*/ 593758 w 2422397"/>
              <a:gd name="connsiteY30" fmla="*/ 5922047 h 6858000"/>
              <a:gd name="connsiteX31" fmla="*/ 600949 w 2422397"/>
              <a:gd name="connsiteY31" fmla="*/ 5897316 h 6858000"/>
              <a:gd name="connsiteX32" fmla="*/ 602981 w 2422397"/>
              <a:gd name="connsiteY32" fmla="*/ 5895955 h 6858000"/>
              <a:gd name="connsiteX33" fmla="*/ 604430 w 2422397"/>
              <a:gd name="connsiteY33" fmla="*/ 5870052 h 6858000"/>
              <a:gd name="connsiteX34" fmla="*/ 631983 w 2422397"/>
              <a:gd name="connsiteY34" fmla="*/ 5814475 h 6858000"/>
              <a:gd name="connsiteX35" fmla="*/ 678370 w 2422397"/>
              <a:gd name="connsiteY35" fmla="*/ 5652188 h 6858000"/>
              <a:gd name="connsiteX36" fmla="*/ 694129 w 2422397"/>
              <a:gd name="connsiteY36" fmla="*/ 5471630 h 6858000"/>
              <a:gd name="connsiteX37" fmla="*/ 723657 w 2422397"/>
              <a:gd name="connsiteY37" fmla="*/ 5356170 h 6858000"/>
              <a:gd name="connsiteX38" fmla="*/ 723661 w 2422397"/>
              <a:gd name="connsiteY38" fmla="*/ 5356076 h 6858000"/>
              <a:gd name="connsiteX39" fmla="*/ 720651 w 2422397"/>
              <a:gd name="connsiteY39" fmla="*/ 5331990 h 6858000"/>
              <a:gd name="connsiteX40" fmla="*/ 725358 w 2422397"/>
              <a:gd name="connsiteY40" fmla="*/ 5309193 h 6858000"/>
              <a:gd name="connsiteX41" fmla="*/ 726926 w 2422397"/>
              <a:gd name="connsiteY41" fmla="*/ 5311182 h 6858000"/>
              <a:gd name="connsiteX42" fmla="*/ 727761 w 2422397"/>
              <a:gd name="connsiteY42" fmla="*/ 5304702 h 6858000"/>
              <a:gd name="connsiteX43" fmla="*/ 732974 w 2422397"/>
              <a:gd name="connsiteY43" fmla="*/ 5303522 h 6858000"/>
              <a:gd name="connsiteX44" fmla="*/ 762873 w 2422397"/>
              <a:gd name="connsiteY44" fmla="*/ 5269094 h 6858000"/>
              <a:gd name="connsiteX45" fmla="*/ 784867 w 2422397"/>
              <a:gd name="connsiteY45" fmla="*/ 5235785 h 6858000"/>
              <a:gd name="connsiteX46" fmla="*/ 796271 w 2422397"/>
              <a:gd name="connsiteY46" fmla="*/ 5175473 h 6858000"/>
              <a:gd name="connsiteX47" fmla="*/ 821529 w 2422397"/>
              <a:gd name="connsiteY47" fmla="*/ 5012929 h 6858000"/>
              <a:gd name="connsiteX48" fmla="*/ 846340 w 2422397"/>
              <a:gd name="connsiteY48" fmla="*/ 4944976 h 6858000"/>
              <a:gd name="connsiteX49" fmla="*/ 840157 w 2422397"/>
              <a:gd name="connsiteY49" fmla="*/ 4872869 h 6858000"/>
              <a:gd name="connsiteX50" fmla="*/ 855718 w 2422397"/>
              <a:gd name="connsiteY50" fmla="*/ 4850916 h 6858000"/>
              <a:gd name="connsiteX51" fmla="*/ 858709 w 2422397"/>
              <a:gd name="connsiteY51" fmla="*/ 4847264 h 6858000"/>
              <a:gd name="connsiteX52" fmla="*/ 863990 w 2422397"/>
              <a:gd name="connsiteY52" fmla="*/ 4829718 h 6858000"/>
              <a:gd name="connsiteX53" fmla="*/ 873842 w 2422397"/>
              <a:gd name="connsiteY53" fmla="*/ 4828439 h 6858000"/>
              <a:gd name="connsiteX54" fmla="*/ 887779 w 2422397"/>
              <a:gd name="connsiteY54" fmla="*/ 4804655 h 6858000"/>
              <a:gd name="connsiteX55" fmla="*/ 893894 w 2422397"/>
              <a:gd name="connsiteY55" fmla="*/ 4777060 h 6858000"/>
              <a:gd name="connsiteX56" fmla="*/ 883546 w 2422397"/>
              <a:gd name="connsiteY56" fmla="*/ 4777089 h 6858000"/>
              <a:gd name="connsiteX57" fmla="*/ 883812 w 2422397"/>
              <a:gd name="connsiteY57" fmla="*/ 4774559 h 6858000"/>
              <a:gd name="connsiteX58" fmla="*/ 903401 w 2422397"/>
              <a:gd name="connsiteY58" fmla="*/ 4679442 h 6858000"/>
              <a:gd name="connsiteX59" fmla="*/ 916253 w 2422397"/>
              <a:gd name="connsiteY59" fmla="*/ 4651970 h 6858000"/>
              <a:gd name="connsiteX60" fmla="*/ 922608 w 2422397"/>
              <a:gd name="connsiteY60" fmla="*/ 4649785 h 6858000"/>
              <a:gd name="connsiteX61" fmla="*/ 924139 w 2422397"/>
              <a:gd name="connsiteY61" fmla="*/ 4631605 h 6858000"/>
              <a:gd name="connsiteX62" fmla="*/ 985938 w 2422397"/>
              <a:gd name="connsiteY62" fmla="*/ 4515358 h 6858000"/>
              <a:gd name="connsiteX63" fmla="*/ 974975 w 2422397"/>
              <a:gd name="connsiteY63" fmla="*/ 4433921 h 6858000"/>
              <a:gd name="connsiteX64" fmla="*/ 1011638 w 2422397"/>
              <a:gd name="connsiteY64" fmla="*/ 4352312 h 6858000"/>
              <a:gd name="connsiteX65" fmla="*/ 1049579 w 2422397"/>
              <a:gd name="connsiteY65" fmla="*/ 4237953 h 6858000"/>
              <a:gd name="connsiteX66" fmla="*/ 1041314 w 2422397"/>
              <a:gd name="connsiteY66" fmla="*/ 4139706 h 6858000"/>
              <a:gd name="connsiteX67" fmla="*/ 1049328 w 2422397"/>
              <a:gd name="connsiteY67" fmla="*/ 4134671 h 6858000"/>
              <a:gd name="connsiteX68" fmla="*/ 1061133 w 2422397"/>
              <a:gd name="connsiteY68" fmla="*/ 4074160 h 6858000"/>
              <a:gd name="connsiteX69" fmla="*/ 1059121 w 2422397"/>
              <a:gd name="connsiteY69" fmla="*/ 3844497 h 6858000"/>
              <a:gd name="connsiteX70" fmla="*/ 1083386 w 2422397"/>
              <a:gd name="connsiteY70" fmla="*/ 3726730 h 6858000"/>
              <a:gd name="connsiteX71" fmla="*/ 1098990 w 2422397"/>
              <a:gd name="connsiteY71" fmla="*/ 3687782 h 6858000"/>
              <a:gd name="connsiteX72" fmla="*/ 1124701 w 2422397"/>
              <a:gd name="connsiteY72" fmla="*/ 3622348 h 6858000"/>
              <a:gd name="connsiteX73" fmla="*/ 1161137 w 2422397"/>
              <a:gd name="connsiteY73" fmla="*/ 3580464 h 6858000"/>
              <a:gd name="connsiteX74" fmla="*/ 1175812 w 2422397"/>
              <a:gd name="connsiteY74" fmla="*/ 3522969 h 6858000"/>
              <a:gd name="connsiteX75" fmla="*/ 1156951 w 2422397"/>
              <a:gd name="connsiteY75" fmla="*/ 3500538 h 6858000"/>
              <a:gd name="connsiteX76" fmla="*/ 1179877 w 2422397"/>
              <a:gd name="connsiteY76" fmla="*/ 3441984 h 6858000"/>
              <a:gd name="connsiteX77" fmla="*/ 1217096 w 2422397"/>
              <a:gd name="connsiteY77" fmla="*/ 3354156 h 6858000"/>
              <a:gd name="connsiteX78" fmla="*/ 1232811 w 2422397"/>
              <a:gd name="connsiteY78" fmla="*/ 3301153 h 6858000"/>
              <a:gd name="connsiteX79" fmla="*/ 1281985 w 2422397"/>
              <a:gd name="connsiteY79" fmla="*/ 3158933 h 6858000"/>
              <a:gd name="connsiteX80" fmla="*/ 1335997 w 2422397"/>
              <a:gd name="connsiteY80" fmla="*/ 3018423 h 6858000"/>
              <a:gd name="connsiteX81" fmla="*/ 1394864 w 2422397"/>
              <a:gd name="connsiteY81" fmla="*/ 2946152 h 6858000"/>
              <a:gd name="connsiteX82" fmla="*/ 1436360 w 2422397"/>
              <a:gd name="connsiteY82" fmla="*/ 2829469 h 6858000"/>
              <a:gd name="connsiteX83" fmla="*/ 1447242 w 2422397"/>
              <a:gd name="connsiteY83" fmla="*/ 2811546 h 6858000"/>
              <a:gd name="connsiteX84" fmla="*/ 1449881 w 2422397"/>
              <a:gd name="connsiteY84" fmla="*/ 2781535 h 6858000"/>
              <a:gd name="connsiteX85" fmla="*/ 1459218 w 2422397"/>
              <a:gd name="connsiteY85" fmla="*/ 2660724 h 6858000"/>
              <a:gd name="connsiteX86" fmla="*/ 1455455 w 2422397"/>
              <a:gd name="connsiteY86" fmla="*/ 2560980 h 6858000"/>
              <a:gd name="connsiteX87" fmla="*/ 1497362 w 2422397"/>
              <a:gd name="connsiteY87" fmla="*/ 2456303 h 6858000"/>
              <a:gd name="connsiteX88" fmla="*/ 1507343 w 2422397"/>
              <a:gd name="connsiteY88" fmla="*/ 2385923 h 6858000"/>
              <a:gd name="connsiteX89" fmla="*/ 1540772 w 2422397"/>
              <a:gd name="connsiteY89" fmla="*/ 2256097 h 6858000"/>
              <a:gd name="connsiteX90" fmla="*/ 1569381 w 2422397"/>
              <a:gd name="connsiteY90" fmla="*/ 2165158 h 6858000"/>
              <a:gd name="connsiteX91" fmla="*/ 1576109 w 2422397"/>
              <a:gd name="connsiteY91" fmla="*/ 2078660 h 6858000"/>
              <a:gd name="connsiteX92" fmla="*/ 1564751 w 2422397"/>
              <a:gd name="connsiteY92" fmla="*/ 2009574 h 6858000"/>
              <a:gd name="connsiteX93" fmla="*/ 1571917 w 2422397"/>
              <a:gd name="connsiteY93" fmla="*/ 1903700 h 6858000"/>
              <a:gd name="connsiteX94" fmla="*/ 1564944 w 2422397"/>
              <a:gd name="connsiteY94" fmla="*/ 1821321 h 6858000"/>
              <a:gd name="connsiteX95" fmla="*/ 1579022 w 2422397"/>
              <a:gd name="connsiteY95" fmla="*/ 1718757 h 6858000"/>
              <a:gd name="connsiteX96" fmla="*/ 1590196 w 2422397"/>
              <a:gd name="connsiteY96" fmla="*/ 1595914 h 6858000"/>
              <a:gd name="connsiteX97" fmla="*/ 1624363 w 2422397"/>
              <a:gd name="connsiteY97" fmla="*/ 1502483 h 6858000"/>
              <a:gd name="connsiteX98" fmla="*/ 1631539 w 2422397"/>
              <a:gd name="connsiteY98" fmla="*/ 1431520 h 6858000"/>
              <a:gd name="connsiteX99" fmla="*/ 1646296 w 2422397"/>
              <a:gd name="connsiteY99" fmla="*/ 1333057 h 6858000"/>
              <a:gd name="connsiteX100" fmla="*/ 1696091 w 2422397"/>
              <a:gd name="connsiteY100" fmla="*/ 1202078 h 6858000"/>
              <a:gd name="connsiteX101" fmla="*/ 1706993 w 2422397"/>
              <a:gd name="connsiteY101" fmla="*/ 1104797 h 6858000"/>
              <a:gd name="connsiteX102" fmla="*/ 1777273 w 2422397"/>
              <a:gd name="connsiteY102" fmla="*/ 916268 h 6858000"/>
              <a:gd name="connsiteX103" fmla="*/ 1850836 w 2422397"/>
              <a:gd name="connsiteY103" fmla="*/ 825516 h 6858000"/>
              <a:gd name="connsiteX104" fmla="*/ 1911831 w 2422397"/>
              <a:gd name="connsiteY104" fmla="*/ 696577 h 6858000"/>
              <a:gd name="connsiteX105" fmla="*/ 1942209 w 2422397"/>
              <a:gd name="connsiteY105" fmla="*/ 575807 h 6858000"/>
              <a:gd name="connsiteX106" fmla="*/ 1951374 w 2422397"/>
              <a:gd name="connsiteY106" fmla="*/ 556682 h 6858000"/>
              <a:gd name="connsiteX107" fmla="*/ 1951170 w 2422397"/>
              <a:gd name="connsiteY107" fmla="*/ 526639 h 6858000"/>
              <a:gd name="connsiteX108" fmla="*/ 1949059 w 2422397"/>
              <a:gd name="connsiteY108" fmla="*/ 405872 h 6858000"/>
              <a:gd name="connsiteX109" fmla="*/ 1954018 w 2422397"/>
              <a:gd name="connsiteY109" fmla="*/ 307622 h 6858000"/>
              <a:gd name="connsiteX110" fmla="*/ 1967790 w 2422397"/>
              <a:gd name="connsiteY110" fmla="*/ 198682 h 6858000"/>
              <a:gd name="connsiteX111" fmla="*/ 1971093 w 2422397"/>
              <a:gd name="connsiteY111" fmla="*/ 127747 h 6858000"/>
              <a:gd name="connsiteX112" fmla="*/ 1951841 w 2422397"/>
              <a:gd name="connsiteY112" fmla="*/ 4678 h 6858000"/>
              <a:gd name="connsiteX113" fmla="*/ 1953649 w 2422397"/>
              <a:gd name="connsiteY113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393529 w 2422397"/>
              <a:gd name="connsiteY15" fmla="*/ 6259863 h 6858000"/>
              <a:gd name="connsiteX16" fmla="*/ 443949 w 2422397"/>
              <a:gd name="connsiteY16" fmla="*/ 6218313 h 6858000"/>
              <a:gd name="connsiteX17" fmla="*/ 478259 w 2422397"/>
              <a:gd name="connsiteY17" fmla="*/ 6183918 h 6858000"/>
              <a:gd name="connsiteX18" fmla="*/ 482177 w 2422397"/>
              <a:gd name="connsiteY18" fmla="*/ 6173358 h 6858000"/>
              <a:gd name="connsiteX19" fmla="*/ 482556 w 2422397"/>
              <a:gd name="connsiteY19" fmla="*/ 6173443 h 6858000"/>
              <a:gd name="connsiteX20" fmla="*/ 485673 w 2422397"/>
              <a:gd name="connsiteY20" fmla="*/ 6162875 h 6858000"/>
              <a:gd name="connsiteX21" fmla="*/ 524588 w 2422397"/>
              <a:gd name="connsiteY21" fmla="*/ 6111327 h 6858000"/>
              <a:gd name="connsiteX22" fmla="*/ 547843 w 2422397"/>
              <a:gd name="connsiteY22" fmla="*/ 6075666 h 6858000"/>
              <a:gd name="connsiteX23" fmla="*/ 562259 w 2422397"/>
              <a:gd name="connsiteY23" fmla="*/ 6054865 h 6858000"/>
              <a:gd name="connsiteX24" fmla="*/ 571463 w 2422397"/>
              <a:gd name="connsiteY24" fmla="*/ 6045606 h 6858000"/>
              <a:gd name="connsiteX25" fmla="*/ 573012 w 2422397"/>
              <a:gd name="connsiteY25" fmla="*/ 6046223 h 6858000"/>
              <a:gd name="connsiteX26" fmla="*/ 584071 w 2422397"/>
              <a:gd name="connsiteY26" fmla="*/ 5992286 h 6858000"/>
              <a:gd name="connsiteX27" fmla="*/ 587812 w 2422397"/>
              <a:gd name="connsiteY27" fmla="*/ 5987907 h 6858000"/>
              <a:gd name="connsiteX28" fmla="*/ 592115 w 2422397"/>
              <a:gd name="connsiteY28" fmla="*/ 5949187 h 6858000"/>
              <a:gd name="connsiteX29" fmla="*/ 595889 w 2422397"/>
              <a:gd name="connsiteY29" fmla="*/ 5931081 h 6858000"/>
              <a:gd name="connsiteX30" fmla="*/ 593758 w 2422397"/>
              <a:gd name="connsiteY30" fmla="*/ 5922047 h 6858000"/>
              <a:gd name="connsiteX31" fmla="*/ 600949 w 2422397"/>
              <a:gd name="connsiteY31" fmla="*/ 5897316 h 6858000"/>
              <a:gd name="connsiteX32" fmla="*/ 602981 w 2422397"/>
              <a:gd name="connsiteY32" fmla="*/ 5895955 h 6858000"/>
              <a:gd name="connsiteX33" fmla="*/ 604430 w 2422397"/>
              <a:gd name="connsiteY33" fmla="*/ 5870052 h 6858000"/>
              <a:gd name="connsiteX34" fmla="*/ 631983 w 2422397"/>
              <a:gd name="connsiteY34" fmla="*/ 5814475 h 6858000"/>
              <a:gd name="connsiteX35" fmla="*/ 678370 w 2422397"/>
              <a:gd name="connsiteY35" fmla="*/ 5652188 h 6858000"/>
              <a:gd name="connsiteX36" fmla="*/ 694129 w 2422397"/>
              <a:gd name="connsiteY36" fmla="*/ 5471630 h 6858000"/>
              <a:gd name="connsiteX37" fmla="*/ 723657 w 2422397"/>
              <a:gd name="connsiteY37" fmla="*/ 5356170 h 6858000"/>
              <a:gd name="connsiteX38" fmla="*/ 723661 w 2422397"/>
              <a:gd name="connsiteY38" fmla="*/ 5356076 h 6858000"/>
              <a:gd name="connsiteX39" fmla="*/ 720651 w 2422397"/>
              <a:gd name="connsiteY39" fmla="*/ 5331990 h 6858000"/>
              <a:gd name="connsiteX40" fmla="*/ 725358 w 2422397"/>
              <a:gd name="connsiteY40" fmla="*/ 5309193 h 6858000"/>
              <a:gd name="connsiteX41" fmla="*/ 726926 w 2422397"/>
              <a:gd name="connsiteY41" fmla="*/ 5311182 h 6858000"/>
              <a:gd name="connsiteX42" fmla="*/ 727761 w 2422397"/>
              <a:gd name="connsiteY42" fmla="*/ 5304702 h 6858000"/>
              <a:gd name="connsiteX43" fmla="*/ 732974 w 2422397"/>
              <a:gd name="connsiteY43" fmla="*/ 5303522 h 6858000"/>
              <a:gd name="connsiteX44" fmla="*/ 762873 w 2422397"/>
              <a:gd name="connsiteY44" fmla="*/ 5269094 h 6858000"/>
              <a:gd name="connsiteX45" fmla="*/ 784867 w 2422397"/>
              <a:gd name="connsiteY45" fmla="*/ 5235785 h 6858000"/>
              <a:gd name="connsiteX46" fmla="*/ 796271 w 2422397"/>
              <a:gd name="connsiteY46" fmla="*/ 5175473 h 6858000"/>
              <a:gd name="connsiteX47" fmla="*/ 821529 w 2422397"/>
              <a:gd name="connsiteY47" fmla="*/ 5012929 h 6858000"/>
              <a:gd name="connsiteX48" fmla="*/ 846340 w 2422397"/>
              <a:gd name="connsiteY48" fmla="*/ 4944976 h 6858000"/>
              <a:gd name="connsiteX49" fmla="*/ 840157 w 2422397"/>
              <a:gd name="connsiteY49" fmla="*/ 4872869 h 6858000"/>
              <a:gd name="connsiteX50" fmla="*/ 855718 w 2422397"/>
              <a:gd name="connsiteY50" fmla="*/ 4850916 h 6858000"/>
              <a:gd name="connsiteX51" fmla="*/ 858709 w 2422397"/>
              <a:gd name="connsiteY51" fmla="*/ 4847264 h 6858000"/>
              <a:gd name="connsiteX52" fmla="*/ 863990 w 2422397"/>
              <a:gd name="connsiteY52" fmla="*/ 4829718 h 6858000"/>
              <a:gd name="connsiteX53" fmla="*/ 873842 w 2422397"/>
              <a:gd name="connsiteY53" fmla="*/ 4828439 h 6858000"/>
              <a:gd name="connsiteX54" fmla="*/ 887779 w 2422397"/>
              <a:gd name="connsiteY54" fmla="*/ 4804655 h 6858000"/>
              <a:gd name="connsiteX55" fmla="*/ 893894 w 2422397"/>
              <a:gd name="connsiteY55" fmla="*/ 4777060 h 6858000"/>
              <a:gd name="connsiteX56" fmla="*/ 883546 w 2422397"/>
              <a:gd name="connsiteY56" fmla="*/ 4777089 h 6858000"/>
              <a:gd name="connsiteX57" fmla="*/ 883812 w 2422397"/>
              <a:gd name="connsiteY57" fmla="*/ 4774559 h 6858000"/>
              <a:gd name="connsiteX58" fmla="*/ 903401 w 2422397"/>
              <a:gd name="connsiteY58" fmla="*/ 4679442 h 6858000"/>
              <a:gd name="connsiteX59" fmla="*/ 916253 w 2422397"/>
              <a:gd name="connsiteY59" fmla="*/ 4651970 h 6858000"/>
              <a:gd name="connsiteX60" fmla="*/ 922608 w 2422397"/>
              <a:gd name="connsiteY60" fmla="*/ 4649785 h 6858000"/>
              <a:gd name="connsiteX61" fmla="*/ 924139 w 2422397"/>
              <a:gd name="connsiteY61" fmla="*/ 4631605 h 6858000"/>
              <a:gd name="connsiteX62" fmla="*/ 985938 w 2422397"/>
              <a:gd name="connsiteY62" fmla="*/ 4515358 h 6858000"/>
              <a:gd name="connsiteX63" fmla="*/ 1011638 w 2422397"/>
              <a:gd name="connsiteY63" fmla="*/ 4352312 h 6858000"/>
              <a:gd name="connsiteX64" fmla="*/ 1049579 w 2422397"/>
              <a:gd name="connsiteY64" fmla="*/ 4237953 h 6858000"/>
              <a:gd name="connsiteX65" fmla="*/ 1041314 w 2422397"/>
              <a:gd name="connsiteY65" fmla="*/ 4139706 h 6858000"/>
              <a:gd name="connsiteX66" fmla="*/ 1049328 w 2422397"/>
              <a:gd name="connsiteY66" fmla="*/ 4134671 h 6858000"/>
              <a:gd name="connsiteX67" fmla="*/ 1061133 w 2422397"/>
              <a:gd name="connsiteY67" fmla="*/ 4074160 h 6858000"/>
              <a:gd name="connsiteX68" fmla="*/ 1059121 w 2422397"/>
              <a:gd name="connsiteY68" fmla="*/ 3844497 h 6858000"/>
              <a:gd name="connsiteX69" fmla="*/ 1083386 w 2422397"/>
              <a:gd name="connsiteY69" fmla="*/ 3726730 h 6858000"/>
              <a:gd name="connsiteX70" fmla="*/ 1098990 w 2422397"/>
              <a:gd name="connsiteY70" fmla="*/ 3687782 h 6858000"/>
              <a:gd name="connsiteX71" fmla="*/ 1124701 w 2422397"/>
              <a:gd name="connsiteY71" fmla="*/ 3622348 h 6858000"/>
              <a:gd name="connsiteX72" fmla="*/ 1161137 w 2422397"/>
              <a:gd name="connsiteY72" fmla="*/ 3580464 h 6858000"/>
              <a:gd name="connsiteX73" fmla="*/ 1175812 w 2422397"/>
              <a:gd name="connsiteY73" fmla="*/ 3522969 h 6858000"/>
              <a:gd name="connsiteX74" fmla="*/ 1156951 w 2422397"/>
              <a:gd name="connsiteY74" fmla="*/ 3500538 h 6858000"/>
              <a:gd name="connsiteX75" fmla="*/ 1179877 w 2422397"/>
              <a:gd name="connsiteY75" fmla="*/ 3441984 h 6858000"/>
              <a:gd name="connsiteX76" fmla="*/ 1217096 w 2422397"/>
              <a:gd name="connsiteY76" fmla="*/ 3354156 h 6858000"/>
              <a:gd name="connsiteX77" fmla="*/ 1232811 w 2422397"/>
              <a:gd name="connsiteY77" fmla="*/ 3301153 h 6858000"/>
              <a:gd name="connsiteX78" fmla="*/ 1281985 w 2422397"/>
              <a:gd name="connsiteY78" fmla="*/ 3158933 h 6858000"/>
              <a:gd name="connsiteX79" fmla="*/ 1335997 w 2422397"/>
              <a:gd name="connsiteY79" fmla="*/ 3018423 h 6858000"/>
              <a:gd name="connsiteX80" fmla="*/ 1394864 w 2422397"/>
              <a:gd name="connsiteY80" fmla="*/ 2946152 h 6858000"/>
              <a:gd name="connsiteX81" fmla="*/ 1436360 w 2422397"/>
              <a:gd name="connsiteY81" fmla="*/ 2829469 h 6858000"/>
              <a:gd name="connsiteX82" fmla="*/ 1447242 w 2422397"/>
              <a:gd name="connsiteY82" fmla="*/ 2811546 h 6858000"/>
              <a:gd name="connsiteX83" fmla="*/ 1449881 w 2422397"/>
              <a:gd name="connsiteY83" fmla="*/ 2781535 h 6858000"/>
              <a:gd name="connsiteX84" fmla="*/ 1459218 w 2422397"/>
              <a:gd name="connsiteY84" fmla="*/ 2660724 h 6858000"/>
              <a:gd name="connsiteX85" fmla="*/ 1455455 w 2422397"/>
              <a:gd name="connsiteY85" fmla="*/ 2560980 h 6858000"/>
              <a:gd name="connsiteX86" fmla="*/ 1497362 w 2422397"/>
              <a:gd name="connsiteY86" fmla="*/ 2456303 h 6858000"/>
              <a:gd name="connsiteX87" fmla="*/ 1507343 w 2422397"/>
              <a:gd name="connsiteY87" fmla="*/ 2385923 h 6858000"/>
              <a:gd name="connsiteX88" fmla="*/ 1540772 w 2422397"/>
              <a:gd name="connsiteY88" fmla="*/ 2256097 h 6858000"/>
              <a:gd name="connsiteX89" fmla="*/ 1569381 w 2422397"/>
              <a:gd name="connsiteY89" fmla="*/ 2165158 h 6858000"/>
              <a:gd name="connsiteX90" fmla="*/ 1576109 w 2422397"/>
              <a:gd name="connsiteY90" fmla="*/ 2078660 h 6858000"/>
              <a:gd name="connsiteX91" fmla="*/ 1564751 w 2422397"/>
              <a:gd name="connsiteY91" fmla="*/ 2009574 h 6858000"/>
              <a:gd name="connsiteX92" fmla="*/ 1571917 w 2422397"/>
              <a:gd name="connsiteY92" fmla="*/ 1903700 h 6858000"/>
              <a:gd name="connsiteX93" fmla="*/ 1564944 w 2422397"/>
              <a:gd name="connsiteY93" fmla="*/ 1821321 h 6858000"/>
              <a:gd name="connsiteX94" fmla="*/ 1579022 w 2422397"/>
              <a:gd name="connsiteY94" fmla="*/ 1718757 h 6858000"/>
              <a:gd name="connsiteX95" fmla="*/ 1590196 w 2422397"/>
              <a:gd name="connsiteY95" fmla="*/ 1595914 h 6858000"/>
              <a:gd name="connsiteX96" fmla="*/ 1624363 w 2422397"/>
              <a:gd name="connsiteY96" fmla="*/ 1502483 h 6858000"/>
              <a:gd name="connsiteX97" fmla="*/ 1631539 w 2422397"/>
              <a:gd name="connsiteY97" fmla="*/ 1431520 h 6858000"/>
              <a:gd name="connsiteX98" fmla="*/ 1646296 w 2422397"/>
              <a:gd name="connsiteY98" fmla="*/ 1333057 h 6858000"/>
              <a:gd name="connsiteX99" fmla="*/ 1696091 w 2422397"/>
              <a:gd name="connsiteY99" fmla="*/ 1202078 h 6858000"/>
              <a:gd name="connsiteX100" fmla="*/ 1706993 w 2422397"/>
              <a:gd name="connsiteY100" fmla="*/ 1104797 h 6858000"/>
              <a:gd name="connsiteX101" fmla="*/ 1777273 w 2422397"/>
              <a:gd name="connsiteY101" fmla="*/ 916268 h 6858000"/>
              <a:gd name="connsiteX102" fmla="*/ 1850836 w 2422397"/>
              <a:gd name="connsiteY102" fmla="*/ 825516 h 6858000"/>
              <a:gd name="connsiteX103" fmla="*/ 1911831 w 2422397"/>
              <a:gd name="connsiteY103" fmla="*/ 696577 h 6858000"/>
              <a:gd name="connsiteX104" fmla="*/ 1942209 w 2422397"/>
              <a:gd name="connsiteY104" fmla="*/ 575807 h 6858000"/>
              <a:gd name="connsiteX105" fmla="*/ 1951374 w 2422397"/>
              <a:gd name="connsiteY105" fmla="*/ 556682 h 6858000"/>
              <a:gd name="connsiteX106" fmla="*/ 1951170 w 2422397"/>
              <a:gd name="connsiteY106" fmla="*/ 526639 h 6858000"/>
              <a:gd name="connsiteX107" fmla="*/ 1949059 w 2422397"/>
              <a:gd name="connsiteY107" fmla="*/ 405872 h 6858000"/>
              <a:gd name="connsiteX108" fmla="*/ 1954018 w 2422397"/>
              <a:gd name="connsiteY108" fmla="*/ 307622 h 6858000"/>
              <a:gd name="connsiteX109" fmla="*/ 1967790 w 2422397"/>
              <a:gd name="connsiteY109" fmla="*/ 198682 h 6858000"/>
              <a:gd name="connsiteX110" fmla="*/ 1971093 w 2422397"/>
              <a:gd name="connsiteY110" fmla="*/ 127747 h 6858000"/>
              <a:gd name="connsiteX111" fmla="*/ 1951841 w 2422397"/>
              <a:gd name="connsiteY111" fmla="*/ 4678 h 6858000"/>
              <a:gd name="connsiteX112" fmla="*/ 1953649 w 2422397"/>
              <a:gd name="connsiteY112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393529 w 2422397"/>
              <a:gd name="connsiteY15" fmla="*/ 6259863 h 6858000"/>
              <a:gd name="connsiteX16" fmla="*/ 443949 w 2422397"/>
              <a:gd name="connsiteY16" fmla="*/ 6218313 h 6858000"/>
              <a:gd name="connsiteX17" fmla="*/ 478259 w 2422397"/>
              <a:gd name="connsiteY17" fmla="*/ 6183918 h 6858000"/>
              <a:gd name="connsiteX18" fmla="*/ 482177 w 2422397"/>
              <a:gd name="connsiteY18" fmla="*/ 6173358 h 6858000"/>
              <a:gd name="connsiteX19" fmla="*/ 482556 w 2422397"/>
              <a:gd name="connsiteY19" fmla="*/ 6173443 h 6858000"/>
              <a:gd name="connsiteX20" fmla="*/ 485673 w 2422397"/>
              <a:gd name="connsiteY20" fmla="*/ 6162875 h 6858000"/>
              <a:gd name="connsiteX21" fmla="*/ 524588 w 2422397"/>
              <a:gd name="connsiteY21" fmla="*/ 6111327 h 6858000"/>
              <a:gd name="connsiteX22" fmla="*/ 547843 w 2422397"/>
              <a:gd name="connsiteY22" fmla="*/ 6075666 h 6858000"/>
              <a:gd name="connsiteX23" fmla="*/ 562259 w 2422397"/>
              <a:gd name="connsiteY23" fmla="*/ 6054865 h 6858000"/>
              <a:gd name="connsiteX24" fmla="*/ 571463 w 2422397"/>
              <a:gd name="connsiteY24" fmla="*/ 6045606 h 6858000"/>
              <a:gd name="connsiteX25" fmla="*/ 573012 w 2422397"/>
              <a:gd name="connsiteY25" fmla="*/ 6046223 h 6858000"/>
              <a:gd name="connsiteX26" fmla="*/ 584071 w 2422397"/>
              <a:gd name="connsiteY26" fmla="*/ 5992286 h 6858000"/>
              <a:gd name="connsiteX27" fmla="*/ 587812 w 2422397"/>
              <a:gd name="connsiteY27" fmla="*/ 5987907 h 6858000"/>
              <a:gd name="connsiteX28" fmla="*/ 592115 w 2422397"/>
              <a:gd name="connsiteY28" fmla="*/ 5949187 h 6858000"/>
              <a:gd name="connsiteX29" fmla="*/ 595889 w 2422397"/>
              <a:gd name="connsiteY29" fmla="*/ 5931081 h 6858000"/>
              <a:gd name="connsiteX30" fmla="*/ 593758 w 2422397"/>
              <a:gd name="connsiteY30" fmla="*/ 5922047 h 6858000"/>
              <a:gd name="connsiteX31" fmla="*/ 600949 w 2422397"/>
              <a:gd name="connsiteY31" fmla="*/ 5897316 h 6858000"/>
              <a:gd name="connsiteX32" fmla="*/ 602981 w 2422397"/>
              <a:gd name="connsiteY32" fmla="*/ 5895955 h 6858000"/>
              <a:gd name="connsiteX33" fmla="*/ 604430 w 2422397"/>
              <a:gd name="connsiteY33" fmla="*/ 5870052 h 6858000"/>
              <a:gd name="connsiteX34" fmla="*/ 631983 w 2422397"/>
              <a:gd name="connsiteY34" fmla="*/ 5814475 h 6858000"/>
              <a:gd name="connsiteX35" fmla="*/ 694129 w 2422397"/>
              <a:gd name="connsiteY35" fmla="*/ 5471630 h 6858000"/>
              <a:gd name="connsiteX36" fmla="*/ 723657 w 2422397"/>
              <a:gd name="connsiteY36" fmla="*/ 5356170 h 6858000"/>
              <a:gd name="connsiteX37" fmla="*/ 723661 w 2422397"/>
              <a:gd name="connsiteY37" fmla="*/ 5356076 h 6858000"/>
              <a:gd name="connsiteX38" fmla="*/ 720651 w 2422397"/>
              <a:gd name="connsiteY38" fmla="*/ 5331990 h 6858000"/>
              <a:gd name="connsiteX39" fmla="*/ 725358 w 2422397"/>
              <a:gd name="connsiteY39" fmla="*/ 5309193 h 6858000"/>
              <a:gd name="connsiteX40" fmla="*/ 726926 w 2422397"/>
              <a:gd name="connsiteY40" fmla="*/ 5311182 h 6858000"/>
              <a:gd name="connsiteX41" fmla="*/ 727761 w 2422397"/>
              <a:gd name="connsiteY41" fmla="*/ 5304702 h 6858000"/>
              <a:gd name="connsiteX42" fmla="*/ 732974 w 2422397"/>
              <a:gd name="connsiteY42" fmla="*/ 5303522 h 6858000"/>
              <a:gd name="connsiteX43" fmla="*/ 762873 w 2422397"/>
              <a:gd name="connsiteY43" fmla="*/ 5269094 h 6858000"/>
              <a:gd name="connsiteX44" fmla="*/ 784867 w 2422397"/>
              <a:gd name="connsiteY44" fmla="*/ 5235785 h 6858000"/>
              <a:gd name="connsiteX45" fmla="*/ 796271 w 2422397"/>
              <a:gd name="connsiteY45" fmla="*/ 5175473 h 6858000"/>
              <a:gd name="connsiteX46" fmla="*/ 821529 w 2422397"/>
              <a:gd name="connsiteY46" fmla="*/ 5012929 h 6858000"/>
              <a:gd name="connsiteX47" fmla="*/ 846340 w 2422397"/>
              <a:gd name="connsiteY47" fmla="*/ 4944976 h 6858000"/>
              <a:gd name="connsiteX48" fmla="*/ 840157 w 2422397"/>
              <a:gd name="connsiteY48" fmla="*/ 4872869 h 6858000"/>
              <a:gd name="connsiteX49" fmla="*/ 855718 w 2422397"/>
              <a:gd name="connsiteY49" fmla="*/ 4850916 h 6858000"/>
              <a:gd name="connsiteX50" fmla="*/ 858709 w 2422397"/>
              <a:gd name="connsiteY50" fmla="*/ 4847264 h 6858000"/>
              <a:gd name="connsiteX51" fmla="*/ 863990 w 2422397"/>
              <a:gd name="connsiteY51" fmla="*/ 4829718 h 6858000"/>
              <a:gd name="connsiteX52" fmla="*/ 873842 w 2422397"/>
              <a:gd name="connsiteY52" fmla="*/ 4828439 h 6858000"/>
              <a:gd name="connsiteX53" fmla="*/ 887779 w 2422397"/>
              <a:gd name="connsiteY53" fmla="*/ 4804655 h 6858000"/>
              <a:gd name="connsiteX54" fmla="*/ 893894 w 2422397"/>
              <a:gd name="connsiteY54" fmla="*/ 4777060 h 6858000"/>
              <a:gd name="connsiteX55" fmla="*/ 883546 w 2422397"/>
              <a:gd name="connsiteY55" fmla="*/ 4777089 h 6858000"/>
              <a:gd name="connsiteX56" fmla="*/ 883812 w 2422397"/>
              <a:gd name="connsiteY56" fmla="*/ 4774559 h 6858000"/>
              <a:gd name="connsiteX57" fmla="*/ 903401 w 2422397"/>
              <a:gd name="connsiteY57" fmla="*/ 4679442 h 6858000"/>
              <a:gd name="connsiteX58" fmla="*/ 916253 w 2422397"/>
              <a:gd name="connsiteY58" fmla="*/ 4651970 h 6858000"/>
              <a:gd name="connsiteX59" fmla="*/ 922608 w 2422397"/>
              <a:gd name="connsiteY59" fmla="*/ 4649785 h 6858000"/>
              <a:gd name="connsiteX60" fmla="*/ 924139 w 2422397"/>
              <a:gd name="connsiteY60" fmla="*/ 4631605 h 6858000"/>
              <a:gd name="connsiteX61" fmla="*/ 985938 w 2422397"/>
              <a:gd name="connsiteY61" fmla="*/ 4515358 h 6858000"/>
              <a:gd name="connsiteX62" fmla="*/ 1011638 w 2422397"/>
              <a:gd name="connsiteY62" fmla="*/ 4352312 h 6858000"/>
              <a:gd name="connsiteX63" fmla="*/ 1049579 w 2422397"/>
              <a:gd name="connsiteY63" fmla="*/ 4237953 h 6858000"/>
              <a:gd name="connsiteX64" fmla="*/ 1041314 w 2422397"/>
              <a:gd name="connsiteY64" fmla="*/ 4139706 h 6858000"/>
              <a:gd name="connsiteX65" fmla="*/ 1049328 w 2422397"/>
              <a:gd name="connsiteY65" fmla="*/ 4134671 h 6858000"/>
              <a:gd name="connsiteX66" fmla="*/ 1061133 w 2422397"/>
              <a:gd name="connsiteY66" fmla="*/ 4074160 h 6858000"/>
              <a:gd name="connsiteX67" fmla="*/ 1059121 w 2422397"/>
              <a:gd name="connsiteY67" fmla="*/ 3844497 h 6858000"/>
              <a:gd name="connsiteX68" fmla="*/ 1083386 w 2422397"/>
              <a:gd name="connsiteY68" fmla="*/ 3726730 h 6858000"/>
              <a:gd name="connsiteX69" fmla="*/ 1098990 w 2422397"/>
              <a:gd name="connsiteY69" fmla="*/ 3687782 h 6858000"/>
              <a:gd name="connsiteX70" fmla="*/ 1124701 w 2422397"/>
              <a:gd name="connsiteY70" fmla="*/ 3622348 h 6858000"/>
              <a:gd name="connsiteX71" fmla="*/ 1161137 w 2422397"/>
              <a:gd name="connsiteY71" fmla="*/ 3580464 h 6858000"/>
              <a:gd name="connsiteX72" fmla="*/ 1175812 w 2422397"/>
              <a:gd name="connsiteY72" fmla="*/ 3522969 h 6858000"/>
              <a:gd name="connsiteX73" fmla="*/ 1156951 w 2422397"/>
              <a:gd name="connsiteY73" fmla="*/ 3500538 h 6858000"/>
              <a:gd name="connsiteX74" fmla="*/ 1179877 w 2422397"/>
              <a:gd name="connsiteY74" fmla="*/ 3441984 h 6858000"/>
              <a:gd name="connsiteX75" fmla="*/ 1217096 w 2422397"/>
              <a:gd name="connsiteY75" fmla="*/ 3354156 h 6858000"/>
              <a:gd name="connsiteX76" fmla="*/ 1232811 w 2422397"/>
              <a:gd name="connsiteY76" fmla="*/ 3301153 h 6858000"/>
              <a:gd name="connsiteX77" fmla="*/ 1281985 w 2422397"/>
              <a:gd name="connsiteY77" fmla="*/ 3158933 h 6858000"/>
              <a:gd name="connsiteX78" fmla="*/ 1335997 w 2422397"/>
              <a:gd name="connsiteY78" fmla="*/ 3018423 h 6858000"/>
              <a:gd name="connsiteX79" fmla="*/ 1394864 w 2422397"/>
              <a:gd name="connsiteY79" fmla="*/ 2946152 h 6858000"/>
              <a:gd name="connsiteX80" fmla="*/ 1436360 w 2422397"/>
              <a:gd name="connsiteY80" fmla="*/ 2829469 h 6858000"/>
              <a:gd name="connsiteX81" fmla="*/ 1447242 w 2422397"/>
              <a:gd name="connsiteY81" fmla="*/ 2811546 h 6858000"/>
              <a:gd name="connsiteX82" fmla="*/ 1449881 w 2422397"/>
              <a:gd name="connsiteY82" fmla="*/ 2781535 h 6858000"/>
              <a:gd name="connsiteX83" fmla="*/ 1459218 w 2422397"/>
              <a:gd name="connsiteY83" fmla="*/ 2660724 h 6858000"/>
              <a:gd name="connsiteX84" fmla="*/ 1455455 w 2422397"/>
              <a:gd name="connsiteY84" fmla="*/ 2560980 h 6858000"/>
              <a:gd name="connsiteX85" fmla="*/ 1497362 w 2422397"/>
              <a:gd name="connsiteY85" fmla="*/ 2456303 h 6858000"/>
              <a:gd name="connsiteX86" fmla="*/ 1507343 w 2422397"/>
              <a:gd name="connsiteY86" fmla="*/ 2385923 h 6858000"/>
              <a:gd name="connsiteX87" fmla="*/ 1540772 w 2422397"/>
              <a:gd name="connsiteY87" fmla="*/ 2256097 h 6858000"/>
              <a:gd name="connsiteX88" fmla="*/ 1569381 w 2422397"/>
              <a:gd name="connsiteY88" fmla="*/ 2165158 h 6858000"/>
              <a:gd name="connsiteX89" fmla="*/ 1576109 w 2422397"/>
              <a:gd name="connsiteY89" fmla="*/ 2078660 h 6858000"/>
              <a:gd name="connsiteX90" fmla="*/ 1564751 w 2422397"/>
              <a:gd name="connsiteY90" fmla="*/ 2009574 h 6858000"/>
              <a:gd name="connsiteX91" fmla="*/ 1571917 w 2422397"/>
              <a:gd name="connsiteY91" fmla="*/ 1903700 h 6858000"/>
              <a:gd name="connsiteX92" fmla="*/ 1564944 w 2422397"/>
              <a:gd name="connsiteY92" fmla="*/ 1821321 h 6858000"/>
              <a:gd name="connsiteX93" fmla="*/ 1579022 w 2422397"/>
              <a:gd name="connsiteY93" fmla="*/ 1718757 h 6858000"/>
              <a:gd name="connsiteX94" fmla="*/ 1590196 w 2422397"/>
              <a:gd name="connsiteY94" fmla="*/ 1595914 h 6858000"/>
              <a:gd name="connsiteX95" fmla="*/ 1624363 w 2422397"/>
              <a:gd name="connsiteY95" fmla="*/ 1502483 h 6858000"/>
              <a:gd name="connsiteX96" fmla="*/ 1631539 w 2422397"/>
              <a:gd name="connsiteY96" fmla="*/ 1431520 h 6858000"/>
              <a:gd name="connsiteX97" fmla="*/ 1646296 w 2422397"/>
              <a:gd name="connsiteY97" fmla="*/ 1333057 h 6858000"/>
              <a:gd name="connsiteX98" fmla="*/ 1696091 w 2422397"/>
              <a:gd name="connsiteY98" fmla="*/ 1202078 h 6858000"/>
              <a:gd name="connsiteX99" fmla="*/ 1706993 w 2422397"/>
              <a:gd name="connsiteY99" fmla="*/ 1104797 h 6858000"/>
              <a:gd name="connsiteX100" fmla="*/ 1777273 w 2422397"/>
              <a:gd name="connsiteY100" fmla="*/ 916268 h 6858000"/>
              <a:gd name="connsiteX101" fmla="*/ 1850836 w 2422397"/>
              <a:gd name="connsiteY101" fmla="*/ 825516 h 6858000"/>
              <a:gd name="connsiteX102" fmla="*/ 1911831 w 2422397"/>
              <a:gd name="connsiteY102" fmla="*/ 696577 h 6858000"/>
              <a:gd name="connsiteX103" fmla="*/ 1942209 w 2422397"/>
              <a:gd name="connsiteY103" fmla="*/ 575807 h 6858000"/>
              <a:gd name="connsiteX104" fmla="*/ 1951374 w 2422397"/>
              <a:gd name="connsiteY104" fmla="*/ 556682 h 6858000"/>
              <a:gd name="connsiteX105" fmla="*/ 1951170 w 2422397"/>
              <a:gd name="connsiteY105" fmla="*/ 526639 h 6858000"/>
              <a:gd name="connsiteX106" fmla="*/ 1949059 w 2422397"/>
              <a:gd name="connsiteY106" fmla="*/ 405872 h 6858000"/>
              <a:gd name="connsiteX107" fmla="*/ 1954018 w 2422397"/>
              <a:gd name="connsiteY107" fmla="*/ 307622 h 6858000"/>
              <a:gd name="connsiteX108" fmla="*/ 1967790 w 2422397"/>
              <a:gd name="connsiteY108" fmla="*/ 198682 h 6858000"/>
              <a:gd name="connsiteX109" fmla="*/ 1971093 w 2422397"/>
              <a:gd name="connsiteY109" fmla="*/ 127747 h 6858000"/>
              <a:gd name="connsiteX110" fmla="*/ 1951841 w 2422397"/>
              <a:gd name="connsiteY110" fmla="*/ 4678 h 6858000"/>
              <a:gd name="connsiteX111" fmla="*/ 1953649 w 2422397"/>
              <a:gd name="connsiteY111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393529 w 2422397"/>
              <a:gd name="connsiteY15" fmla="*/ 6259863 h 6858000"/>
              <a:gd name="connsiteX16" fmla="*/ 443949 w 2422397"/>
              <a:gd name="connsiteY16" fmla="*/ 6218313 h 6858000"/>
              <a:gd name="connsiteX17" fmla="*/ 478259 w 2422397"/>
              <a:gd name="connsiteY17" fmla="*/ 6183918 h 6858000"/>
              <a:gd name="connsiteX18" fmla="*/ 482177 w 2422397"/>
              <a:gd name="connsiteY18" fmla="*/ 6173358 h 6858000"/>
              <a:gd name="connsiteX19" fmla="*/ 482556 w 2422397"/>
              <a:gd name="connsiteY19" fmla="*/ 6173443 h 6858000"/>
              <a:gd name="connsiteX20" fmla="*/ 485673 w 2422397"/>
              <a:gd name="connsiteY20" fmla="*/ 6162875 h 6858000"/>
              <a:gd name="connsiteX21" fmla="*/ 524588 w 2422397"/>
              <a:gd name="connsiteY21" fmla="*/ 6111327 h 6858000"/>
              <a:gd name="connsiteX22" fmla="*/ 547843 w 2422397"/>
              <a:gd name="connsiteY22" fmla="*/ 6075666 h 6858000"/>
              <a:gd name="connsiteX23" fmla="*/ 562259 w 2422397"/>
              <a:gd name="connsiteY23" fmla="*/ 6054865 h 6858000"/>
              <a:gd name="connsiteX24" fmla="*/ 571463 w 2422397"/>
              <a:gd name="connsiteY24" fmla="*/ 6045606 h 6858000"/>
              <a:gd name="connsiteX25" fmla="*/ 573012 w 2422397"/>
              <a:gd name="connsiteY25" fmla="*/ 6046223 h 6858000"/>
              <a:gd name="connsiteX26" fmla="*/ 584071 w 2422397"/>
              <a:gd name="connsiteY26" fmla="*/ 5992286 h 6858000"/>
              <a:gd name="connsiteX27" fmla="*/ 587812 w 2422397"/>
              <a:gd name="connsiteY27" fmla="*/ 5987907 h 6858000"/>
              <a:gd name="connsiteX28" fmla="*/ 592115 w 2422397"/>
              <a:gd name="connsiteY28" fmla="*/ 5949187 h 6858000"/>
              <a:gd name="connsiteX29" fmla="*/ 595889 w 2422397"/>
              <a:gd name="connsiteY29" fmla="*/ 5931081 h 6858000"/>
              <a:gd name="connsiteX30" fmla="*/ 593758 w 2422397"/>
              <a:gd name="connsiteY30" fmla="*/ 5922047 h 6858000"/>
              <a:gd name="connsiteX31" fmla="*/ 600949 w 2422397"/>
              <a:gd name="connsiteY31" fmla="*/ 5897316 h 6858000"/>
              <a:gd name="connsiteX32" fmla="*/ 602981 w 2422397"/>
              <a:gd name="connsiteY32" fmla="*/ 5895955 h 6858000"/>
              <a:gd name="connsiteX33" fmla="*/ 604430 w 2422397"/>
              <a:gd name="connsiteY33" fmla="*/ 5870052 h 6858000"/>
              <a:gd name="connsiteX34" fmla="*/ 631983 w 2422397"/>
              <a:gd name="connsiteY34" fmla="*/ 5814475 h 6858000"/>
              <a:gd name="connsiteX35" fmla="*/ 694129 w 2422397"/>
              <a:gd name="connsiteY35" fmla="*/ 5471630 h 6858000"/>
              <a:gd name="connsiteX36" fmla="*/ 723657 w 2422397"/>
              <a:gd name="connsiteY36" fmla="*/ 5356170 h 6858000"/>
              <a:gd name="connsiteX37" fmla="*/ 723661 w 2422397"/>
              <a:gd name="connsiteY37" fmla="*/ 5356076 h 6858000"/>
              <a:gd name="connsiteX38" fmla="*/ 725358 w 2422397"/>
              <a:gd name="connsiteY38" fmla="*/ 5309193 h 6858000"/>
              <a:gd name="connsiteX39" fmla="*/ 726926 w 2422397"/>
              <a:gd name="connsiteY39" fmla="*/ 5311182 h 6858000"/>
              <a:gd name="connsiteX40" fmla="*/ 727761 w 2422397"/>
              <a:gd name="connsiteY40" fmla="*/ 5304702 h 6858000"/>
              <a:gd name="connsiteX41" fmla="*/ 732974 w 2422397"/>
              <a:gd name="connsiteY41" fmla="*/ 5303522 h 6858000"/>
              <a:gd name="connsiteX42" fmla="*/ 762873 w 2422397"/>
              <a:gd name="connsiteY42" fmla="*/ 5269094 h 6858000"/>
              <a:gd name="connsiteX43" fmla="*/ 784867 w 2422397"/>
              <a:gd name="connsiteY43" fmla="*/ 5235785 h 6858000"/>
              <a:gd name="connsiteX44" fmla="*/ 796271 w 2422397"/>
              <a:gd name="connsiteY44" fmla="*/ 5175473 h 6858000"/>
              <a:gd name="connsiteX45" fmla="*/ 821529 w 2422397"/>
              <a:gd name="connsiteY45" fmla="*/ 5012929 h 6858000"/>
              <a:gd name="connsiteX46" fmla="*/ 846340 w 2422397"/>
              <a:gd name="connsiteY46" fmla="*/ 4944976 h 6858000"/>
              <a:gd name="connsiteX47" fmla="*/ 840157 w 2422397"/>
              <a:gd name="connsiteY47" fmla="*/ 4872869 h 6858000"/>
              <a:gd name="connsiteX48" fmla="*/ 855718 w 2422397"/>
              <a:gd name="connsiteY48" fmla="*/ 4850916 h 6858000"/>
              <a:gd name="connsiteX49" fmla="*/ 858709 w 2422397"/>
              <a:gd name="connsiteY49" fmla="*/ 4847264 h 6858000"/>
              <a:gd name="connsiteX50" fmla="*/ 863990 w 2422397"/>
              <a:gd name="connsiteY50" fmla="*/ 4829718 h 6858000"/>
              <a:gd name="connsiteX51" fmla="*/ 873842 w 2422397"/>
              <a:gd name="connsiteY51" fmla="*/ 4828439 h 6858000"/>
              <a:gd name="connsiteX52" fmla="*/ 887779 w 2422397"/>
              <a:gd name="connsiteY52" fmla="*/ 4804655 h 6858000"/>
              <a:gd name="connsiteX53" fmla="*/ 893894 w 2422397"/>
              <a:gd name="connsiteY53" fmla="*/ 4777060 h 6858000"/>
              <a:gd name="connsiteX54" fmla="*/ 883546 w 2422397"/>
              <a:gd name="connsiteY54" fmla="*/ 4777089 h 6858000"/>
              <a:gd name="connsiteX55" fmla="*/ 883812 w 2422397"/>
              <a:gd name="connsiteY55" fmla="*/ 4774559 h 6858000"/>
              <a:gd name="connsiteX56" fmla="*/ 903401 w 2422397"/>
              <a:gd name="connsiteY56" fmla="*/ 4679442 h 6858000"/>
              <a:gd name="connsiteX57" fmla="*/ 916253 w 2422397"/>
              <a:gd name="connsiteY57" fmla="*/ 4651970 h 6858000"/>
              <a:gd name="connsiteX58" fmla="*/ 922608 w 2422397"/>
              <a:gd name="connsiteY58" fmla="*/ 4649785 h 6858000"/>
              <a:gd name="connsiteX59" fmla="*/ 924139 w 2422397"/>
              <a:gd name="connsiteY59" fmla="*/ 4631605 h 6858000"/>
              <a:gd name="connsiteX60" fmla="*/ 985938 w 2422397"/>
              <a:gd name="connsiteY60" fmla="*/ 4515358 h 6858000"/>
              <a:gd name="connsiteX61" fmla="*/ 1011638 w 2422397"/>
              <a:gd name="connsiteY61" fmla="*/ 4352312 h 6858000"/>
              <a:gd name="connsiteX62" fmla="*/ 1049579 w 2422397"/>
              <a:gd name="connsiteY62" fmla="*/ 4237953 h 6858000"/>
              <a:gd name="connsiteX63" fmla="*/ 1041314 w 2422397"/>
              <a:gd name="connsiteY63" fmla="*/ 4139706 h 6858000"/>
              <a:gd name="connsiteX64" fmla="*/ 1049328 w 2422397"/>
              <a:gd name="connsiteY64" fmla="*/ 4134671 h 6858000"/>
              <a:gd name="connsiteX65" fmla="*/ 1061133 w 2422397"/>
              <a:gd name="connsiteY65" fmla="*/ 4074160 h 6858000"/>
              <a:gd name="connsiteX66" fmla="*/ 1059121 w 2422397"/>
              <a:gd name="connsiteY66" fmla="*/ 3844497 h 6858000"/>
              <a:gd name="connsiteX67" fmla="*/ 1083386 w 2422397"/>
              <a:gd name="connsiteY67" fmla="*/ 3726730 h 6858000"/>
              <a:gd name="connsiteX68" fmla="*/ 1098990 w 2422397"/>
              <a:gd name="connsiteY68" fmla="*/ 3687782 h 6858000"/>
              <a:gd name="connsiteX69" fmla="*/ 1124701 w 2422397"/>
              <a:gd name="connsiteY69" fmla="*/ 3622348 h 6858000"/>
              <a:gd name="connsiteX70" fmla="*/ 1161137 w 2422397"/>
              <a:gd name="connsiteY70" fmla="*/ 3580464 h 6858000"/>
              <a:gd name="connsiteX71" fmla="*/ 1175812 w 2422397"/>
              <a:gd name="connsiteY71" fmla="*/ 3522969 h 6858000"/>
              <a:gd name="connsiteX72" fmla="*/ 1156951 w 2422397"/>
              <a:gd name="connsiteY72" fmla="*/ 3500538 h 6858000"/>
              <a:gd name="connsiteX73" fmla="*/ 1179877 w 2422397"/>
              <a:gd name="connsiteY73" fmla="*/ 3441984 h 6858000"/>
              <a:gd name="connsiteX74" fmla="*/ 1217096 w 2422397"/>
              <a:gd name="connsiteY74" fmla="*/ 3354156 h 6858000"/>
              <a:gd name="connsiteX75" fmla="*/ 1232811 w 2422397"/>
              <a:gd name="connsiteY75" fmla="*/ 3301153 h 6858000"/>
              <a:gd name="connsiteX76" fmla="*/ 1281985 w 2422397"/>
              <a:gd name="connsiteY76" fmla="*/ 3158933 h 6858000"/>
              <a:gd name="connsiteX77" fmla="*/ 1335997 w 2422397"/>
              <a:gd name="connsiteY77" fmla="*/ 3018423 h 6858000"/>
              <a:gd name="connsiteX78" fmla="*/ 1394864 w 2422397"/>
              <a:gd name="connsiteY78" fmla="*/ 2946152 h 6858000"/>
              <a:gd name="connsiteX79" fmla="*/ 1436360 w 2422397"/>
              <a:gd name="connsiteY79" fmla="*/ 2829469 h 6858000"/>
              <a:gd name="connsiteX80" fmla="*/ 1447242 w 2422397"/>
              <a:gd name="connsiteY80" fmla="*/ 2811546 h 6858000"/>
              <a:gd name="connsiteX81" fmla="*/ 1449881 w 2422397"/>
              <a:gd name="connsiteY81" fmla="*/ 2781535 h 6858000"/>
              <a:gd name="connsiteX82" fmla="*/ 1459218 w 2422397"/>
              <a:gd name="connsiteY82" fmla="*/ 2660724 h 6858000"/>
              <a:gd name="connsiteX83" fmla="*/ 1455455 w 2422397"/>
              <a:gd name="connsiteY83" fmla="*/ 2560980 h 6858000"/>
              <a:gd name="connsiteX84" fmla="*/ 1497362 w 2422397"/>
              <a:gd name="connsiteY84" fmla="*/ 2456303 h 6858000"/>
              <a:gd name="connsiteX85" fmla="*/ 1507343 w 2422397"/>
              <a:gd name="connsiteY85" fmla="*/ 2385923 h 6858000"/>
              <a:gd name="connsiteX86" fmla="*/ 1540772 w 2422397"/>
              <a:gd name="connsiteY86" fmla="*/ 2256097 h 6858000"/>
              <a:gd name="connsiteX87" fmla="*/ 1569381 w 2422397"/>
              <a:gd name="connsiteY87" fmla="*/ 2165158 h 6858000"/>
              <a:gd name="connsiteX88" fmla="*/ 1576109 w 2422397"/>
              <a:gd name="connsiteY88" fmla="*/ 2078660 h 6858000"/>
              <a:gd name="connsiteX89" fmla="*/ 1564751 w 2422397"/>
              <a:gd name="connsiteY89" fmla="*/ 2009574 h 6858000"/>
              <a:gd name="connsiteX90" fmla="*/ 1571917 w 2422397"/>
              <a:gd name="connsiteY90" fmla="*/ 1903700 h 6858000"/>
              <a:gd name="connsiteX91" fmla="*/ 1564944 w 2422397"/>
              <a:gd name="connsiteY91" fmla="*/ 1821321 h 6858000"/>
              <a:gd name="connsiteX92" fmla="*/ 1579022 w 2422397"/>
              <a:gd name="connsiteY92" fmla="*/ 1718757 h 6858000"/>
              <a:gd name="connsiteX93" fmla="*/ 1590196 w 2422397"/>
              <a:gd name="connsiteY93" fmla="*/ 1595914 h 6858000"/>
              <a:gd name="connsiteX94" fmla="*/ 1624363 w 2422397"/>
              <a:gd name="connsiteY94" fmla="*/ 1502483 h 6858000"/>
              <a:gd name="connsiteX95" fmla="*/ 1631539 w 2422397"/>
              <a:gd name="connsiteY95" fmla="*/ 1431520 h 6858000"/>
              <a:gd name="connsiteX96" fmla="*/ 1646296 w 2422397"/>
              <a:gd name="connsiteY96" fmla="*/ 1333057 h 6858000"/>
              <a:gd name="connsiteX97" fmla="*/ 1696091 w 2422397"/>
              <a:gd name="connsiteY97" fmla="*/ 1202078 h 6858000"/>
              <a:gd name="connsiteX98" fmla="*/ 1706993 w 2422397"/>
              <a:gd name="connsiteY98" fmla="*/ 1104797 h 6858000"/>
              <a:gd name="connsiteX99" fmla="*/ 1777273 w 2422397"/>
              <a:gd name="connsiteY99" fmla="*/ 916268 h 6858000"/>
              <a:gd name="connsiteX100" fmla="*/ 1850836 w 2422397"/>
              <a:gd name="connsiteY100" fmla="*/ 825516 h 6858000"/>
              <a:gd name="connsiteX101" fmla="*/ 1911831 w 2422397"/>
              <a:gd name="connsiteY101" fmla="*/ 696577 h 6858000"/>
              <a:gd name="connsiteX102" fmla="*/ 1942209 w 2422397"/>
              <a:gd name="connsiteY102" fmla="*/ 575807 h 6858000"/>
              <a:gd name="connsiteX103" fmla="*/ 1951374 w 2422397"/>
              <a:gd name="connsiteY103" fmla="*/ 556682 h 6858000"/>
              <a:gd name="connsiteX104" fmla="*/ 1951170 w 2422397"/>
              <a:gd name="connsiteY104" fmla="*/ 526639 h 6858000"/>
              <a:gd name="connsiteX105" fmla="*/ 1949059 w 2422397"/>
              <a:gd name="connsiteY105" fmla="*/ 405872 h 6858000"/>
              <a:gd name="connsiteX106" fmla="*/ 1954018 w 2422397"/>
              <a:gd name="connsiteY106" fmla="*/ 307622 h 6858000"/>
              <a:gd name="connsiteX107" fmla="*/ 1967790 w 2422397"/>
              <a:gd name="connsiteY107" fmla="*/ 198682 h 6858000"/>
              <a:gd name="connsiteX108" fmla="*/ 1971093 w 2422397"/>
              <a:gd name="connsiteY108" fmla="*/ 127747 h 6858000"/>
              <a:gd name="connsiteX109" fmla="*/ 1951841 w 2422397"/>
              <a:gd name="connsiteY109" fmla="*/ 4678 h 6858000"/>
              <a:gd name="connsiteX110" fmla="*/ 1953649 w 2422397"/>
              <a:gd name="connsiteY110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79667 w 2422397"/>
              <a:gd name="connsiteY9" fmla="*/ 6581637 h 6858000"/>
              <a:gd name="connsiteX10" fmla="*/ 168724 w 2422397"/>
              <a:gd name="connsiteY10" fmla="*/ 6547069 h 6858000"/>
              <a:gd name="connsiteX11" fmla="*/ 199197 w 2422397"/>
              <a:gd name="connsiteY11" fmla="*/ 6509743 h 6858000"/>
              <a:gd name="connsiteX12" fmla="*/ 247224 w 2422397"/>
              <a:gd name="connsiteY12" fmla="*/ 6455839 h 6858000"/>
              <a:gd name="connsiteX13" fmla="*/ 270687 w 2422397"/>
              <a:gd name="connsiteY13" fmla="*/ 6418363 h 6858000"/>
              <a:gd name="connsiteX14" fmla="*/ 339376 w 2422397"/>
              <a:gd name="connsiteY14" fmla="*/ 6322934 h 6858000"/>
              <a:gd name="connsiteX15" fmla="*/ 393529 w 2422397"/>
              <a:gd name="connsiteY15" fmla="*/ 6259863 h 6858000"/>
              <a:gd name="connsiteX16" fmla="*/ 443949 w 2422397"/>
              <a:gd name="connsiteY16" fmla="*/ 6218313 h 6858000"/>
              <a:gd name="connsiteX17" fmla="*/ 478259 w 2422397"/>
              <a:gd name="connsiteY17" fmla="*/ 6183918 h 6858000"/>
              <a:gd name="connsiteX18" fmla="*/ 482177 w 2422397"/>
              <a:gd name="connsiteY18" fmla="*/ 6173358 h 6858000"/>
              <a:gd name="connsiteX19" fmla="*/ 482556 w 2422397"/>
              <a:gd name="connsiteY19" fmla="*/ 6173443 h 6858000"/>
              <a:gd name="connsiteX20" fmla="*/ 485673 w 2422397"/>
              <a:gd name="connsiteY20" fmla="*/ 6162875 h 6858000"/>
              <a:gd name="connsiteX21" fmla="*/ 524588 w 2422397"/>
              <a:gd name="connsiteY21" fmla="*/ 6111327 h 6858000"/>
              <a:gd name="connsiteX22" fmla="*/ 547843 w 2422397"/>
              <a:gd name="connsiteY22" fmla="*/ 6075666 h 6858000"/>
              <a:gd name="connsiteX23" fmla="*/ 562259 w 2422397"/>
              <a:gd name="connsiteY23" fmla="*/ 6054865 h 6858000"/>
              <a:gd name="connsiteX24" fmla="*/ 571463 w 2422397"/>
              <a:gd name="connsiteY24" fmla="*/ 6045606 h 6858000"/>
              <a:gd name="connsiteX25" fmla="*/ 573012 w 2422397"/>
              <a:gd name="connsiteY25" fmla="*/ 6046223 h 6858000"/>
              <a:gd name="connsiteX26" fmla="*/ 584071 w 2422397"/>
              <a:gd name="connsiteY26" fmla="*/ 5992286 h 6858000"/>
              <a:gd name="connsiteX27" fmla="*/ 587812 w 2422397"/>
              <a:gd name="connsiteY27" fmla="*/ 5987907 h 6858000"/>
              <a:gd name="connsiteX28" fmla="*/ 592115 w 2422397"/>
              <a:gd name="connsiteY28" fmla="*/ 5949187 h 6858000"/>
              <a:gd name="connsiteX29" fmla="*/ 595889 w 2422397"/>
              <a:gd name="connsiteY29" fmla="*/ 5931081 h 6858000"/>
              <a:gd name="connsiteX30" fmla="*/ 593758 w 2422397"/>
              <a:gd name="connsiteY30" fmla="*/ 5922047 h 6858000"/>
              <a:gd name="connsiteX31" fmla="*/ 600949 w 2422397"/>
              <a:gd name="connsiteY31" fmla="*/ 5897316 h 6858000"/>
              <a:gd name="connsiteX32" fmla="*/ 602981 w 2422397"/>
              <a:gd name="connsiteY32" fmla="*/ 5895955 h 6858000"/>
              <a:gd name="connsiteX33" fmla="*/ 604430 w 2422397"/>
              <a:gd name="connsiteY33" fmla="*/ 5870052 h 6858000"/>
              <a:gd name="connsiteX34" fmla="*/ 631983 w 2422397"/>
              <a:gd name="connsiteY34" fmla="*/ 5814475 h 6858000"/>
              <a:gd name="connsiteX35" fmla="*/ 654861 w 2422397"/>
              <a:gd name="connsiteY35" fmla="*/ 5538948 h 6858000"/>
              <a:gd name="connsiteX36" fmla="*/ 723657 w 2422397"/>
              <a:gd name="connsiteY36" fmla="*/ 5356170 h 6858000"/>
              <a:gd name="connsiteX37" fmla="*/ 723661 w 2422397"/>
              <a:gd name="connsiteY37" fmla="*/ 5356076 h 6858000"/>
              <a:gd name="connsiteX38" fmla="*/ 725358 w 2422397"/>
              <a:gd name="connsiteY38" fmla="*/ 5309193 h 6858000"/>
              <a:gd name="connsiteX39" fmla="*/ 726926 w 2422397"/>
              <a:gd name="connsiteY39" fmla="*/ 5311182 h 6858000"/>
              <a:gd name="connsiteX40" fmla="*/ 727761 w 2422397"/>
              <a:gd name="connsiteY40" fmla="*/ 5304702 h 6858000"/>
              <a:gd name="connsiteX41" fmla="*/ 732974 w 2422397"/>
              <a:gd name="connsiteY41" fmla="*/ 5303522 h 6858000"/>
              <a:gd name="connsiteX42" fmla="*/ 762873 w 2422397"/>
              <a:gd name="connsiteY42" fmla="*/ 5269094 h 6858000"/>
              <a:gd name="connsiteX43" fmla="*/ 784867 w 2422397"/>
              <a:gd name="connsiteY43" fmla="*/ 5235785 h 6858000"/>
              <a:gd name="connsiteX44" fmla="*/ 796271 w 2422397"/>
              <a:gd name="connsiteY44" fmla="*/ 5175473 h 6858000"/>
              <a:gd name="connsiteX45" fmla="*/ 821529 w 2422397"/>
              <a:gd name="connsiteY45" fmla="*/ 5012929 h 6858000"/>
              <a:gd name="connsiteX46" fmla="*/ 846340 w 2422397"/>
              <a:gd name="connsiteY46" fmla="*/ 4944976 h 6858000"/>
              <a:gd name="connsiteX47" fmla="*/ 840157 w 2422397"/>
              <a:gd name="connsiteY47" fmla="*/ 4872869 h 6858000"/>
              <a:gd name="connsiteX48" fmla="*/ 855718 w 2422397"/>
              <a:gd name="connsiteY48" fmla="*/ 4850916 h 6858000"/>
              <a:gd name="connsiteX49" fmla="*/ 858709 w 2422397"/>
              <a:gd name="connsiteY49" fmla="*/ 4847264 h 6858000"/>
              <a:gd name="connsiteX50" fmla="*/ 863990 w 2422397"/>
              <a:gd name="connsiteY50" fmla="*/ 4829718 h 6858000"/>
              <a:gd name="connsiteX51" fmla="*/ 873842 w 2422397"/>
              <a:gd name="connsiteY51" fmla="*/ 4828439 h 6858000"/>
              <a:gd name="connsiteX52" fmla="*/ 887779 w 2422397"/>
              <a:gd name="connsiteY52" fmla="*/ 4804655 h 6858000"/>
              <a:gd name="connsiteX53" fmla="*/ 893894 w 2422397"/>
              <a:gd name="connsiteY53" fmla="*/ 4777060 h 6858000"/>
              <a:gd name="connsiteX54" fmla="*/ 883546 w 2422397"/>
              <a:gd name="connsiteY54" fmla="*/ 4777089 h 6858000"/>
              <a:gd name="connsiteX55" fmla="*/ 883812 w 2422397"/>
              <a:gd name="connsiteY55" fmla="*/ 4774559 h 6858000"/>
              <a:gd name="connsiteX56" fmla="*/ 903401 w 2422397"/>
              <a:gd name="connsiteY56" fmla="*/ 4679442 h 6858000"/>
              <a:gd name="connsiteX57" fmla="*/ 916253 w 2422397"/>
              <a:gd name="connsiteY57" fmla="*/ 4651970 h 6858000"/>
              <a:gd name="connsiteX58" fmla="*/ 922608 w 2422397"/>
              <a:gd name="connsiteY58" fmla="*/ 4649785 h 6858000"/>
              <a:gd name="connsiteX59" fmla="*/ 924139 w 2422397"/>
              <a:gd name="connsiteY59" fmla="*/ 4631605 h 6858000"/>
              <a:gd name="connsiteX60" fmla="*/ 985938 w 2422397"/>
              <a:gd name="connsiteY60" fmla="*/ 4515358 h 6858000"/>
              <a:gd name="connsiteX61" fmla="*/ 1011638 w 2422397"/>
              <a:gd name="connsiteY61" fmla="*/ 4352312 h 6858000"/>
              <a:gd name="connsiteX62" fmla="*/ 1049579 w 2422397"/>
              <a:gd name="connsiteY62" fmla="*/ 4237953 h 6858000"/>
              <a:gd name="connsiteX63" fmla="*/ 1041314 w 2422397"/>
              <a:gd name="connsiteY63" fmla="*/ 4139706 h 6858000"/>
              <a:gd name="connsiteX64" fmla="*/ 1049328 w 2422397"/>
              <a:gd name="connsiteY64" fmla="*/ 4134671 h 6858000"/>
              <a:gd name="connsiteX65" fmla="*/ 1061133 w 2422397"/>
              <a:gd name="connsiteY65" fmla="*/ 4074160 h 6858000"/>
              <a:gd name="connsiteX66" fmla="*/ 1059121 w 2422397"/>
              <a:gd name="connsiteY66" fmla="*/ 3844497 h 6858000"/>
              <a:gd name="connsiteX67" fmla="*/ 1083386 w 2422397"/>
              <a:gd name="connsiteY67" fmla="*/ 3726730 h 6858000"/>
              <a:gd name="connsiteX68" fmla="*/ 1098990 w 2422397"/>
              <a:gd name="connsiteY68" fmla="*/ 3687782 h 6858000"/>
              <a:gd name="connsiteX69" fmla="*/ 1124701 w 2422397"/>
              <a:gd name="connsiteY69" fmla="*/ 3622348 h 6858000"/>
              <a:gd name="connsiteX70" fmla="*/ 1161137 w 2422397"/>
              <a:gd name="connsiteY70" fmla="*/ 3580464 h 6858000"/>
              <a:gd name="connsiteX71" fmla="*/ 1175812 w 2422397"/>
              <a:gd name="connsiteY71" fmla="*/ 3522969 h 6858000"/>
              <a:gd name="connsiteX72" fmla="*/ 1156951 w 2422397"/>
              <a:gd name="connsiteY72" fmla="*/ 3500538 h 6858000"/>
              <a:gd name="connsiteX73" fmla="*/ 1179877 w 2422397"/>
              <a:gd name="connsiteY73" fmla="*/ 3441984 h 6858000"/>
              <a:gd name="connsiteX74" fmla="*/ 1217096 w 2422397"/>
              <a:gd name="connsiteY74" fmla="*/ 3354156 h 6858000"/>
              <a:gd name="connsiteX75" fmla="*/ 1232811 w 2422397"/>
              <a:gd name="connsiteY75" fmla="*/ 3301153 h 6858000"/>
              <a:gd name="connsiteX76" fmla="*/ 1281985 w 2422397"/>
              <a:gd name="connsiteY76" fmla="*/ 3158933 h 6858000"/>
              <a:gd name="connsiteX77" fmla="*/ 1335997 w 2422397"/>
              <a:gd name="connsiteY77" fmla="*/ 3018423 h 6858000"/>
              <a:gd name="connsiteX78" fmla="*/ 1394864 w 2422397"/>
              <a:gd name="connsiteY78" fmla="*/ 2946152 h 6858000"/>
              <a:gd name="connsiteX79" fmla="*/ 1436360 w 2422397"/>
              <a:gd name="connsiteY79" fmla="*/ 2829469 h 6858000"/>
              <a:gd name="connsiteX80" fmla="*/ 1447242 w 2422397"/>
              <a:gd name="connsiteY80" fmla="*/ 2811546 h 6858000"/>
              <a:gd name="connsiteX81" fmla="*/ 1449881 w 2422397"/>
              <a:gd name="connsiteY81" fmla="*/ 2781535 h 6858000"/>
              <a:gd name="connsiteX82" fmla="*/ 1459218 w 2422397"/>
              <a:gd name="connsiteY82" fmla="*/ 2660724 h 6858000"/>
              <a:gd name="connsiteX83" fmla="*/ 1455455 w 2422397"/>
              <a:gd name="connsiteY83" fmla="*/ 2560980 h 6858000"/>
              <a:gd name="connsiteX84" fmla="*/ 1497362 w 2422397"/>
              <a:gd name="connsiteY84" fmla="*/ 2456303 h 6858000"/>
              <a:gd name="connsiteX85" fmla="*/ 1507343 w 2422397"/>
              <a:gd name="connsiteY85" fmla="*/ 2385923 h 6858000"/>
              <a:gd name="connsiteX86" fmla="*/ 1540772 w 2422397"/>
              <a:gd name="connsiteY86" fmla="*/ 2256097 h 6858000"/>
              <a:gd name="connsiteX87" fmla="*/ 1569381 w 2422397"/>
              <a:gd name="connsiteY87" fmla="*/ 2165158 h 6858000"/>
              <a:gd name="connsiteX88" fmla="*/ 1576109 w 2422397"/>
              <a:gd name="connsiteY88" fmla="*/ 2078660 h 6858000"/>
              <a:gd name="connsiteX89" fmla="*/ 1564751 w 2422397"/>
              <a:gd name="connsiteY89" fmla="*/ 2009574 h 6858000"/>
              <a:gd name="connsiteX90" fmla="*/ 1571917 w 2422397"/>
              <a:gd name="connsiteY90" fmla="*/ 1903700 h 6858000"/>
              <a:gd name="connsiteX91" fmla="*/ 1564944 w 2422397"/>
              <a:gd name="connsiteY91" fmla="*/ 1821321 h 6858000"/>
              <a:gd name="connsiteX92" fmla="*/ 1579022 w 2422397"/>
              <a:gd name="connsiteY92" fmla="*/ 1718757 h 6858000"/>
              <a:gd name="connsiteX93" fmla="*/ 1590196 w 2422397"/>
              <a:gd name="connsiteY93" fmla="*/ 1595914 h 6858000"/>
              <a:gd name="connsiteX94" fmla="*/ 1624363 w 2422397"/>
              <a:gd name="connsiteY94" fmla="*/ 1502483 h 6858000"/>
              <a:gd name="connsiteX95" fmla="*/ 1631539 w 2422397"/>
              <a:gd name="connsiteY95" fmla="*/ 1431520 h 6858000"/>
              <a:gd name="connsiteX96" fmla="*/ 1646296 w 2422397"/>
              <a:gd name="connsiteY96" fmla="*/ 1333057 h 6858000"/>
              <a:gd name="connsiteX97" fmla="*/ 1696091 w 2422397"/>
              <a:gd name="connsiteY97" fmla="*/ 1202078 h 6858000"/>
              <a:gd name="connsiteX98" fmla="*/ 1706993 w 2422397"/>
              <a:gd name="connsiteY98" fmla="*/ 1104797 h 6858000"/>
              <a:gd name="connsiteX99" fmla="*/ 1777273 w 2422397"/>
              <a:gd name="connsiteY99" fmla="*/ 916268 h 6858000"/>
              <a:gd name="connsiteX100" fmla="*/ 1850836 w 2422397"/>
              <a:gd name="connsiteY100" fmla="*/ 825516 h 6858000"/>
              <a:gd name="connsiteX101" fmla="*/ 1911831 w 2422397"/>
              <a:gd name="connsiteY101" fmla="*/ 696577 h 6858000"/>
              <a:gd name="connsiteX102" fmla="*/ 1942209 w 2422397"/>
              <a:gd name="connsiteY102" fmla="*/ 575807 h 6858000"/>
              <a:gd name="connsiteX103" fmla="*/ 1951374 w 2422397"/>
              <a:gd name="connsiteY103" fmla="*/ 556682 h 6858000"/>
              <a:gd name="connsiteX104" fmla="*/ 1951170 w 2422397"/>
              <a:gd name="connsiteY104" fmla="*/ 526639 h 6858000"/>
              <a:gd name="connsiteX105" fmla="*/ 1949059 w 2422397"/>
              <a:gd name="connsiteY105" fmla="*/ 405872 h 6858000"/>
              <a:gd name="connsiteX106" fmla="*/ 1954018 w 2422397"/>
              <a:gd name="connsiteY106" fmla="*/ 307622 h 6858000"/>
              <a:gd name="connsiteX107" fmla="*/ 1967790 w 2422397"/>
              <a:gd name="connsiteY107" fmla="*/ 198682 h 6858000"/>
              <a:gd name="connsiteX108" fmla="*/ 1971093 w 2422397"/>
              <a:gd name="connsiteY108" fmla="*/ 127747 h 6858000"/>
              <a:gd name="connsiteX109" fmla="*/ 1951841 w 2422397"/>
              <a:gd name="connsiteY109" fmla="*/ 4678 h 6858000"/>
              <a:gd name="connsiteX110" fmla="*/ 1953649 w 2422397"/>
              <a:gd name="connsiteY110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56158 w 2422397"/>
              <a:gd name="connsiteY8" fmla="*/ 6624029 h 6858000"/>
              <a:gd name="connsiteX9" fmla="*/ 168724 w 2422397"/>
              <a:gd name="connsiteY9" fmla="*/ 6547069 h 6858000"/>
              <a:gd name="connsiteX10" fmla="*/ 199197 w 2422397"/>
              <a:gd name="connsiteY10" fmla="*/ 6509743 h 6858000"/>
              <a:gd name="connsiteX11" fmla="*/ 247224 w 2422397"/>
              <a:gd name="connsiteY11" fmla="*/ 6455839 h 6858000"/>
              <a:gd name="connsiteX12" fmla="*/ 270687 w 2422397"/>
              <a:gd name="connsiteY12" fmla="*/ 6418363 h 6858000"/>
              <a:gd name="connsiteX13" fmla="*/ 339376 w 2422397"/>
              <a:gd name="connsiteY13" fmla="*/ 6322934 h 6858000"/>
              <a:gd name="connsiteX14" fmla="*/ 393529 w 2422397"/>
              <a:gd name="connsiteY14" fmla="*/ 6259863 h 6858000"/>
              <a:gd name="connsiteX15" fmla="*/ 443949 w 2422397"/>
              <a:gd name="connsiteY15" fmla="*/ 6218313 h 6858000"/>
              <a:gd name="connsiteX16" fmla="*/ 478259 w 2422397"/>
              <a:gd name="connsiteY16" fmla="*/ 6183918 h 6858000"/>
              <a:gd name="connsiteX17" fmla="*/ 482177 w 2422397"/>
              <a:gd name="connsiteY17" fmla="*/ 6173358 h 6858000"/>
              <a:gd name="connsiteX18" fmla="*/ 482556 w 2422397"/>
              <a:gd name="connsiteY18" fmla="*/ 6173443 h 6858000"/>
              <a:gd name="connsiteX19" fmla="*/ 485673 w 2422397"/>
              <a:gd name="connsiteY19" fmla="*/ 6162875 h 6858000"/>
              <a:gd name="connsiteX20" fmla="*/ 524588 w 2422397"/>
              <a:gd name="connsiteY20" fmla="*/ 6111327 h 6858000"/>
              <a:gd name="connsiteX21" fmla="*/ 547843 w 2422397"/>
              <a:gd name="connsiteY21" fmla="*/ 6075666 h 6858000"/>
              <a:gd name="connsiteX22" fmla="*/ 562259 w 2422397"/>
              <a:gd name="connsiteY22" fmla="*/ 6054865 h 6858000"/>
              <a:gd name="connsiteX23" fmla="*/ 571463 w 2422397"/>
              <a:gd name="connsiteY23" fmla="*/ 6045606 h 6858000"/>
              <a:gd name="connsiteX24" fmla="*/ 573012 w 2422397"/>
              <a:gd name="connsiteY24" fmla="*/ 6046223 h 6858000"/>
              <a:gd name="connsiteX25" fmla="*/ 584071 w 2422397"/>
              <a:gd name="connsiteY25" fmla="*/ 5992286 h 6858000"/>
              <a:gd name="connsiteX26" fmla="*/ 587812 w 2422397"/>
              <a:gd name="connsiteY26" fmla="*/ 5987907 h 6858000"/>
              <a:gd name="connsiteX27" fmla="*/ 592115 w 2422397"/>
              <a:gd name="connsiteY27" fmla="*/ 5949187 h 6858000"/>
              <a:gd name="connsiteX28" fmla="*/ 595889 w 2422397"/>
              <a:gd name="connsiteY28" fmla="*/ 5931081 h 6858000"/>
              <a:gd name="connsiteX29" fmla="*/ 593758 w 2422397"/>
              <a:gd name="connsiteY29" fmla="*/ 5922047 h 6858000"/>
              <a:gd name="connsiteX30" fmla="*/ 600949 w 2422397"/>
              <a:gd name="connsiteY30" fmla="*/ 5897316 h 6858000"/>
              <a:gd name="connsiteX31" fmla="*/ 602981 w 2422397"/>
              <a:gd name="connsiteY31" fmla="*/ 5895955 h 6858000"/>
              <a:gd name="connsiteX32" fmla="*/ 604430 w 2422397"/>
              <a:gd name="connsiteY32" fmla="*/ 5870052 h 6858000"/>
              <a:gd name="connsiteX33" fmla="*/ 631983 w 2422397"/>
              <a:gd name="connsiteY33" fmla="*/ 5814475 h 6858000"/>
              <a:gd name="connsiteX34" fmla="*/ 654861 w 2422397"/>
              <a:gd name="connsiteY34" fmla="*/ 5538948 h 6858000"/>
              <a:gd name="connsiteX35" fmla="*/ 723657 w 2422397"/>
              <a:gd name="connsiteY35" fmla="*/ 5356170 h 6858000"/>
              <a:gd name="connsiteX36" fmla="*/ 723661 w 2422397"/>
              <a:gd name="connsiteY36" fmla="*/ 5356076 h 6858000"/>
              <a:gd name="connsiteX37" fmla="*/ 725358 w 2422397"/>
              <a:gd name="connsiteY37" fmla="*/ 5309193 h 6858000"/>
              <a:gd name="connsiteX38" fmla="*/ 726926 w 2422397"/>
              <a:gd name="connsiteY38" fmla="*/ 5311182 h 6858000"/>
              <a:gd name="connsiteX39" fmla="*/ 727761 w 2422397"/>
              <a:gd name="connsiteY39" fmla="*/ 5304702 h 6858000"/>
              <a:gd name="connsiteX40" fmla="*/ 732974 w 2422397"/>
              <a:gd name="connsiteY40" fmla="*/ 5303522 h 6858000"/>
              <a:gd name="connsiteX41" fmla="*/ 762873 w 2422397"/>
              <a:gd name="connsiteY41" fmla="*/ 5269094 h 6858000"/>
              <a:gd name="connsiteX42" fmla="*/ 784867 w 2422397"/>
              <a:gd name="connsiteY42" fmla="*/ 5235785 h 6858000"/>
              <a:gd name="connsiteX43" fmla="*/ 796271 w 2422397"/>
              <a:gd name="connsiteY43" fmla="*/ 5175473 h 6858000"/>
              <a:gd name="connsiteX44" fmla="*/ 821529 w 2422397"/>
              <a:gd name="connsiteY44" fmla="*/ 5012929 h 6858000"/>
              <a:gd name="connsiteX45" fmla="*/ 846340 w 2422397"/>
              <a:gd name="connsiteY45" fmla="*/ 4944976 h 6858000"/>
              <a:gd name="connsiteX46" fmla="*/ 840157 w 2422397"/>
              <a:gd name="connsiteY46" fmla="*/ 4872869 h 6858000"/>
              <a:gd name="connsiteX47" fmla="*/ 855718 w 2422397"/>
              <a:gd name="connsiteY47" fmla="*/ 4850916 h 6858000"/>
              <a:gd name="connsiteX48" fmla="*/ 858709 w 2422397"/>
              <a:gd name="connsiteY48" fmla="*/ 4847264 h 6858000"/>
              <a:gd name="connsiteX49" fmla="*/ 863990 w 2422397"/>
              <a:gd name="connsiteY49" fmla="*/ 4829718 h 6858000"/>
              <a:gd name="connsiteX50" fmla="*/ 873842 w 2422397"/>
              <a:gd name="connsiteY50" fmla="*/ 4828439 h 6858000"/>
              <a:gd name="connsiteX51" fmla="*/ 887779 w 2422397"/>
              <a:gd name="connsiteY51" fmla="*/ 4804655 h 6858000"/>
              <a:gd name="connsiteX52" fmla="*/ 893894 w 2422397"/>
              <a:gd name="connsiteY52" fmla="*/ 4777060 h 6858000"/>
              <a:gd name="connsiteX53" fmla="*/ 883546 w 2422397"/>
              <a:gd name="connsiteY53" fmla="*/ 4777089 h 6858000"/>
              <a:gd name="connsiteX54" fmla="*/ 883812 w 2422397"/>
              <a:gd name="connsiteY54" fmla="*/ 4774559 h 6858000"/>
              <a:gd name="connsiteX55" fmla="*/ 903401 w 2422397"/>
              <a:gd name="connsiteY55" fmla="*/ 4679442 h 6858000"/>
              <a:gd name="connsiteX56" fmla="*/ 916253 w 2422397"/>
              <a:gd name="connsiteY56" fmla="*/ 4651970 h 6858000"/>
              <a:gd name="connsiteX57" fmla="*/ 922608 w 2422397"/>
              <a:gd name="connsiteY57" fmla="*/ 4649785 h 6858000"/>
              <a:gd name="connsiteX58" fmla="*/ 924139 w 2422397"/>
              <a:gd name="connsiteY58" fmla="*/ 4631605 h 6858000"/>
              <a:gd name="connsiteX59" fmla="*/ 985938 w 2422397"/>
              <a:gd name="connsiteY59" fmla="*/ 4515358 h 6858000"/>
              <a:gd name="connsiteX60" fmla="*/ 1011638 w 2422397"/>
              <a:gd name="connsiteY60" fmla="*/ 4352312 h 6858000"/>
              <a:gd name="connsiteX61" fmla="*/ 1049579 w 2422397"/>
              <a:gd name="connsiteY61" fmla="*/ 4237953 h 6858000"/>
              <a:gd name="connsiteX62" fmla="*/ 1041314 w 2422397"/>
              <a:gd name="connsiteY62" fmla="*/ 4139706 h 6858000"/>
              <a:gd name="connsiteX63" fmla="*/ 1049328 w 2422397"/>
              <a:gd name="connsiteY63" fmla="*/ 4134671 h 6858000"/>
              <a:gd name="connsiteX64" fmla="*/ 1061133 w 2422397"/>
              <a:gd name="connsiteY64" fmla="*/ 4074160 h 6858000"/>
              <a:gd name="connsiteX65" fmla="*/ 1059121 w 2422397"/>
              <a:gd name="connsiteY65" fmla="*/ 3844497 h 6858000"/>
              <a:gd name="connsiteX66" fmla="*/ 1083386 w 2422397"/>
              <a:gd name="connsiteY66" fmla="*/ 3726730 h 6858000"/>
              <a:gd name="connsiteX67" fmla="*/ 1098990 w 2422397"/>
              <a:gd name="connsiteY67" fmla="*/ 3687782 h 6858000"/>
              <a:gd name="connsiteX68" fmla="*/ 1124701 w 2422397"/>
              <a:gd name="connsiteY68" fmla="*/ 3622348 h 6858000"/>
              <a:gd name="connsiteX69" fmla="*/ 1161137 w 2422397"/>
              <a:gd name="connsiteY69" fmla="*/ 3580464 h 6858000"/>
              <a:gd name="connsiteX70" fmla="*/ 1175812 w 2422397"/>
              <a:gd name="connsiteY70" fmla="*/ 3522969 h 6858000"/>
              <a:gd name="connsiteX71" fmla="*/ 1156951 w 2422397"/>
              <a:gd name="connsiteY71" fmla="*/ 3500538 h 6858000"/>
              <a:gd name="connsiteX72" fmla="*/ 1179877 w 2422397"/>
              <a:gd name="connsiteY72" fmla="*/ 3441984 h 6858000"/>
              <a:gd name="connsiteX73" fmla="*/ 1217096 w 2422397"/>
              <a:gd name="connsiteY73" fmla="*/ 3354156 h 6858000"/>
              <a:gd name="connsiteX74" fmla="*/ 1232811 w 2422397"/>
              <a:gd name="connsiteY74" fmla="*/ 3301153 h 6858000"/>
              <a:gd name="connsiteX75" fmla="*/ 1281985 w 2422397"/>
              <a:gd name="connsiteY75" fmla="*/ 3158933 h 6858000"/>
              <a:gd name="connsiteX76" fmla="*/ 1335997 w 2422397"/>
              <a:gd name="connsiteY76" fmla="*/ 3018423 h 6858000"/>
              <a:gd name="connsiteX77" fmla="*/ 1394864 w 2422397"/>
              <a:gd name="connsiteY77" fmla="*/ 2946152 h 6858000"/>
              <a:gd name="connsiteX78" fmla="*/ 1436360 w 2422397"/>
              <a:gd name="connsiteY78" fmla="*/ 2829469 h 6858000"/>
              <a:gd name="connsiteX79" fmla="*/ 1447242 w 2422397"/>
              <a:gd name="connsiteY79" fmla="*/ 2811546 h 6858000"/>
              <a:gd name="connsiteX80" fmla="*/ 1449881 w 2422397"/>
              <a:gd name="connsiteY80" fmla="*/ 2781535 h 6858000"/>
              <a:gd name="connsiteX81" fmla="*/ 1459218 w 2422397"/>
              <a:gd name="connsiteY81" fmla="*/ 2660724 h 6858000"/>
              <a:gd name="connsiteX82" fmla="*/ 1455455 w 2422397"/>
              <a:gd name="connsiteY82" fmla="*/ 2560980 h 6858000"/>
              <a:gd name="connsiteX83" fmla="*/ 1497362 w 2422397"/>
              <a:gd name="connsiteY83" fmla="*/ 2456303 h 6858000"/>
              <a:gd name="connsiteX84" fmla="*/ 1507343 w 2422397"/>
              <a:gd name="connsiteY84" fmla="*/ 2385923 h 6858000"/>
              <a:gd name="connsiteX85" fmla="*/ 1540772 w 2422397"/>
              <a:gd name="connsiteY85" fmla="*/ 2256097 h 6858000"/>
              <a:gd name="connsiteX86" fmla="*/ 1569381 w 2422397"/>
              <a:gd name="connsiteY86" fmla="*/ 2165158 h 6858000"/>
              <a:gd name="connsiteX87" fmla="*/ 1576109 w 2422397"/>
              <a:gd name="connsiteY87" fmla="*/ 2078660 h 6858000"/>
              <a:gd name="connsiteX88" fmla="*/ 1564751 w 2422397"/>
              <a:gd name="connsiteY88" fmla="*/ 2009574 h 6858000"/>
              <a:gd name="connsiteX89" fmla="*/ 1571917 w 2422397"/>
              <a:gd name="connsiteY89" fmla="*/ 1903700 h 6858000"/>
              <a:gd name="connsiteX90" fmla="*/ 1564944 w 2422397"/>
              <a:gd name="connsiteY90" fmla="*/ 1821321 h 6858000"/>
              <a:gd name="connsiteX91" fmla="*/ 1579022 w 2422397"/>
              <a:gd name="connsiteY91" fmla="*/ 1718757 h 6858000"/>
              <a:gd name="connsiteX92" fmla="*/ 1590196 w 2422397"/>
              <a:gd name="connsiteY92" fmla="*/ 1595914 h 6858000"/>
              <a:gd name="connsiteX93" fmla="*/ 1624363 w 2422397"/>
              <a:gd name="connsiteY93" fmla="*/ 1502483 h 6858000"/>
              <a:gd name="connsiteX94" fmla="*/ 1631539 w 2422397"/>
              <a:gd name="connsiteY94" fmla="*/ 1431520 h 6858000"/>
              <a:gd name="connsiteX95" fmla="*/ 1646296 w 2422397"/>
              <a:gd name="connsiteY95" fmla="*/ 1333057 h 6858000"/>
              <a:gd name="connsiteX96" fmla="*/ 1696091 w 2422397"/>
              <a:gd name="connsiteY96" fmla="*/ 1202078 h 6858000"/>
              <a:gd name="connsiteX97" fmla="*/ 1706993 w 2422397"/>
              <a:gd name="connsiteY97" fmla="*/ 1104797 h 6858000"/>
              <a:gd name="connsiteX98" fmla="*/ 1777273 w 2422397"/>
              <a:gd name="connsiteY98" fmla="*/ 916268 h 6858000"/>
              <a:gd name="connsiteX99" fmla="*/ 1850836 w 2422397"/>
              <a:gd name="connsiteY99" fmla="*/ 825516 h 6858000"/>
              <a:gd name="connsiteX100" fmla="*/ 1911831 w 2422397"/>
              <a:gd name="connsiteY100" fmla="*/ 696577 h 6858000"/>
              <a:gd name="connsiteX101" fmla="*/ 1942209 w 2422397"/>
              <a:gd name="connsiteY101" fmla="*/ 575807 h 6858000"/>
              <a:gd name="connsiteX102" fmla="*/ 1951374 w 2422397"/>
              <a:gd name="connsiteY102" fmla="*/ 556682 h 6858000"/>
              <a:gd name="connsiteX103" fmla="*/ 1951170 w 2422397"/>
              <a:gd name="connsiteY103" fmla="*/ 526639 h 6858000"/>
              <a:gd name="connsiteX104" fmla="*/ 1949059 w 2422397"/>
              <a:gd name="connsiteY104" fmla="*/ 405872 h 6858000"/>
              <a:gd name="connsiteX105" fmla="*/ 1954018 w 2422397"/>
              <a:gd name="connsiteY105" fmla="*/ 307622 h 6858000"/>
              <a:gd name="connsiteX106" fmla="*/ 1967790 w 2422397"/>
              <a:gd name="connsiteY106" fmla="*/ 198682 h 6858000"/>
              <a:gd name="connsiteX107" fmla="*/ 1971093 w 2422397"/>
              <a:gd name="connsiteY107" fmla="*/ 127747 h 6858000"/>
              <a:gd name="connsiteX108" fmla="*/ 1951841 w 2422397"/>
              <a:gd name="connsiteY108" fmla="*/ 4678 h 6858000"/>
              <a:gd name="connsiteX109" fmla="*/ 1953649 w 2422397"/>
              <a:gd name="connsiteY109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68724 w 2422397"/>
              <a:gd name="connsiteY8" fmla="*/ 6547069 h 6858000"/>
              <a:gd name="connsiteX9" fmla="*/ 199197 w 2422397"/>
              <a:gd name="connsiteY9" fmla="*/ 6509743 h 6858000"/>
              <a:gd name="connsiteX10" fmla="*/ 247224 w 2422397"/>
              <a:gd name="connsiteY10" fmla="*/ 6455839 h 6858000"/>
              <a:gd name="connsiteX11" fmla="*/ 270687 w 2422397"/>
              <a:gd name="connsiteY11" fmla="*/ 6418363 h 6858000"/>
              <a:gd name="connsiteX12" fmla="*/ 339376 w 2422397"/>
              <a:gd name="connsiteY12" fmla="*/ 6322934 h 6858000"/>
              <a:gd name="connsiteX13" fmla="*/ 393529 w 2422397"/>
              <a:gd name="connsiteY13" fmla="*/ 6259863 h 6858000"/>
              <a:gd name="connsiteX14" fmla="*/ 443949 w 2422397"/>
              <a:gd name="connsiteY14" fmla="*/ 6218313 h 6858000"/>
              <a:gd name="connsiteX15" fmla="*/ 478259 w 2422397"/>
              <a:gd name="connsiteY15" fmla="*/ 6183918 h 6858000"/>
              <a:gd name="connsiteX16" fmla="*/ 482177 w 2422397"/>
              <a:gd name="connsiteY16" fmla="*/ 6173358 h 6858000"/>
              <a:gd name="connsiteX17" fmla="*/ 482556 w 2422397"/>
              <a:gd name="connsiteY17" fmla="*/ 6173443 h 6858000"/>
              <a:gd name="connsiteX18" fmla="*/ 485673 w 2422397"/>
              <a:gd name="connsiteY18" fmla="*/ 6162875 h 6858000"/>
              <a:gd name="connsiteX19" fmla="*/ 524588 w 2422397"/>
              <a:gd name="connsiteY19" fmla="*/ 6111327 h 6858000"/>
              <a:gd name="connsiteX20" fmla="*/ 547843 w 2422397"/>
              <a:gd name="connsiteY20" fmla="*/ 6075666 h 6858000"/>
              <a:gd name="connsiteX21" fmla="*/ 562259 w 2422397"/>
              <a:gd name="connsiteY21" fmla="*/ 6054865 h 6858000"/>
              <a:gd name="connsiteX22" fmla="*/ 571463 w 2422397"/>
              <a:gd name="connsiteY22" fmla="*/ 6045606 h 6858000"/>
              <a:gd name="connsiteX23" fmla="*/ 573012 w 2422397"/>
              <a:gd name="connsiteY23" fmla="*/ 6046223 h 6858000"/>
              <a:gd name="connsiteX24" fmla="*/ 584071 w 2422397"/>
              <a:gd name="connsiteY24" fmla="*/ 5992286 h 6858000"/>
              <a:gd name="connsiteX25" fmla="*/ 587812 w 2422397"/>
              <a:gd name="connsiteY25" fmla="*/ 5987907 h 6858000"/>
              <a:gd name="connsiteX26" fmla="*/ 592115 w 2422397"/>
              <a:gd name="connsiteY26" fmla="*/ 5949187 h 6858000"/>
              <a:gd name="connsiteX27" fmla="*/ 595889 w 2422397"/>
              <a:gd name="connsiteY27" fmla="*/ 5931081 h 6858000"/>
              <a:gd name="connsiteX28" fmla="*/ 593758 w 2422397"/>
              <a:gd name="connsiteY28" fmla="*/ 5922047 h 6858000"/>
              <a:gd name="connsiteX29" fmla="*/ 600949 w 2422397"/>
              <a:gd name="connsiteY29" fmla="*/ 5897316 h 6858000"/>
              <a:gd name="connsiteX30" fmla="*/ 602981 w 2422397"/>
              <a:gd name="connsiteY30" fmla="*/ 5895955 h 6858000"/>
              <a:gd name="connsiteX31" fmla="*/ 604430 w 2422397"/>
              <a:gd name="connsiteY31" fmla="*/ 5870052 h 6858000"/>
              <a:gd name="connsiteX32" fmla="*/ 631983 w 2422397"/>
              <a:gd name="connsiteY32" fmla="*/ 5814475 h 6858000"/>
              <a:gd name="connsiteX33" fmla="*/ 654861 w 2422397"/>
              <a:gd name="connsiteY33" fmla="*/ 5538948 h 6858000"/>
              <a:gd name="connsiteX34" fmla="*/ 723657 w 2422397"/>
              <a:gd name="connsiteY34" fmla="*/ 5356170 h 6858000"/>
              <a:gd name="connsiteX35" fmla="*/ 723661 w 2422397"/>
              <a:gd name="connsiteY35" fmla="*/ 5356076 h 6858000"/>
              <a:gd name="connsiteX36" fmla="*/ 725358 w 2422397"/>
              <a:gd name="connsiteY36" fmla="*/ 5309193 h 6858000"/>
              <a:gd name="connsiteX37" fmla="*/ 726926 w 2422397"/>
              <a:gd name="connsiteY37" fmla="*/ 5311182 h 6858000"/>
              <a:gd name="connsiteX38" fmla="*/ 727761 w 2422397"/>
              <a:gd name="connsiteY38" fmla="*/ 5304702 h 6858000"/>
              <a:gd name="connsiteX39" fmla="*/ 732974 w 2422397"/>
              <a:gd name="connsiteY39" fmla="*/ 5303522 h 6858000"/>
              <a:gd name="connsiteX40" fmla="*/ 762873 w 2422397"/>
              <a:gd name="connsiteY40" fmla="*/ 5269094 h 6858000"/>
              <a:gd name="connsiteX41" fmla="*/ 784867 w 2422397"/>
              <a:gd name="connsiteY41" fmla="*/ 5235785 h 6858000"/>
              <a:gd name="connsiteX42" fmla="*/ 796271 w 2422397"/>
              <a:gd name="connsiteY42" fmla="*/ 5175473 h 6858000"/>
              <a:gd name="connsiteX43" fmla="*/ 821529 w 2422397"/>
              <a:gd name="connsiteY43" fmla="*/ 5012929 h 6858000"/>
              <a:gd name="connsiteX44" fmla="*/ 846340 w 2422397"/>
              <a:gd name="connsiteY44" fmla="*/ 4944976 h 6858000"/>
              <a:gd name="connsiteX45" fmla="*/ 840157 w 2422397"/>
              <a:gd name="connsiteY45" fmla="*/ 4872869 h 6858000"/>
              <a:gd name="connsiteX46" fmla="*/ 855718 w 2422397"/>
              <a:gd name="connsiteY46" fmla="*/ 4850916 h 6858000"/>
              <a:gd name="connsiteX47" fmla="*/ 858709 w 2422397"/>
              <a:gd name="connsiteY47" fmla="*/ 4847264 h 6858000"/>
              <a:gd name="connsiteX48" fmla="*/ 863990 w 2422397"/>
              <a:gd name="connsiteY48" fmla="*/ 4829718 h 6858000"/>
              <a:gd name="connsiteX49" fmla="*/ 873842 w 2422397"/>
              <a:gd name="connsiteY49" fmla="*/ 4828439 h 6858000"/>
              <a:gd name="connsiteX50" fmla="*/ 887779 w 2422397"/>
              <a:gd name="connsiteY50" fmla="*/ 4804655 h 6858000"/>
              <a:gd name="connsiteX51" fmla="*/ 893894 w 2422397"/>
              <a:gd name="connsiteY51" fmla="*/ 4777060 h 6858000"/>
              <a:gd name="connsiteX52" fmla="*/ 883546 w 2422397"/>
              <a:gd name="connsiteY52" fmla="*/ 4777089 h 6858000"/>
              <a:gd name="connsiteX53" fmla="*/ 883812 w 2422397"/>
              <a:gd name="connsiteY53" fmla="*/ 4774559 h 6858000"/>
              <a:gd name="connsiteX54" fmla="*/ 903401 w 2422397"/>
              <a:gd name="connsiteY54" fmla="*/ 4679442 h 6858000"/>
              <a:gd name="connsiteX55" fmla="*/ 916253 w 2422397"/>
              <a:gd name="connsiteY55" fmla="*/ 4651970 h 6858000"/>
              <a:gd name="connsiteX56" fmla="*/ 922608 w 2422397"/>
              <a:gd name="connsiteY56" fmla="*/ 4649785 h 6858000"/>
              <a:gd name="connsiteX57" fmla="*/ 924139 w 2422397"/>
              <a:gd name="connsiteY57" fmla="*/ 4631605 h 6858000"/>
              <a:gd name="connsiteX58" fmla="*/ 985938 w 2422397"/>
              <a:gd name="connsiteY58" fmla="*/ 4515358 h 6858000"/>
              <a:gd name="connsiteX59" fmla="*/ 1011638 w 2422397"/>
              <a:gd name="connsiteY59" fmla="*/ 4352312 h 6858000"/>
              <a:gd name="connsiteX60" fmla="*/ 1049579 w 2422397"/>
              <a:gd name="connsiteY60" fmla="*/ 4237953 h 6858000"/>
              <a:gd name="connsiteX61" fmla="*/ 1041314 w 2422397"/>
              <a:gd name="connsiteY61" fmla="*/ 4139706 h 6858000"/>
              <a:gd name="connsiteX62" fmla="*/ 1049328 w 2422397"/>
              <a:gd name="connsiteY62" fmla="*/ 4134671 h 6858000"/>
              <a:gd name="connsiteX63" fmla="*/ 1061133 w 2422397"/>
              <a:gd name="connsiteY63" fmla="*/ 4074160 h 6858000"/>
              <a:gd name="connsiteX64" fmla="*/ 1059121 w 2422397"/>
              <a:gd name="connsiteY64" fmla="*/ 3844497 h 6858000"/>
              <a:gd name="connsiteX65" fmla="*/ 1083386 w 2422397"/>
              <a:gd name="connsiteY65" fmla="*/ 3726730 h 6858000"/>
              <a:gd name="connsiteX66" fmla="*/ 1098990 w 2422397"/>
              <a:gd name="connsiteY66" fmla="*/ 3687782 h 6858000"/>
              <a:gd name="connsiteX67" fmla="*/ 1124701 w 2422397"/>
              <a:gd name="connsiteY67" fmla="*/ 3622348 h 6858000"/>
              <a:gd name="connsiteX68" fmla="*/ 1161137 w 2422397"/>
              <a:gd name="connsiteY68" fmla="*/ 3580464 h 6858000"/>
              <a:gd name="connsiteX69" fmla="*/ 1175812 w 2422397"/>
              <a:gd name="connsiteY69" fmla="*/ 3522969 h 6858000"/>
              <a:gd name="connsiteX70" fmla="*/ 1156951 w 2422397"/>
              <a:gd name="connsiteY70" fmla="*/ 3500538 h 6858000"/>
              <a:gd name="connsiteX71" fmla="*/ 1179877 w 2422397"/>
              <a:gd name="connsiteY71" fmla="*/ 3441984 h 6858000"/>
              <a:gd name="connsiteX72" fmla="*/ 1217096 w 2422397"/>
              <a:gd name="connsiteY72" fmla="*/ 3354156 h 6858000"/>
              <a:gd name="connsiteX73" fmla="*/ 1232811 w 2422397"/>
              <a:gd name="connsiteY73" fmla="*/ 3301153 h 6858000"/>
              <a:gd name="connsiteX74" fmla="*/ 1281985 w 2422397"/>
              <a:gd name="connsiteY74" fmla="*/ 3158933 h 6858000"/>
              <a:gd name="connsiteX75" fmla="*/ 1335997 w 2422397"/>
              <a:gd name="connsiteY75" fmla="*/ 3018423 h 6858000"/>
              <a:gd name="connsiteX76" fmla="*/ 1394864 w 2422397"/>
              <a:gd name="connsiteY76" fmla="*/ 2946152 h 6858000"/>
              <a:gd name="connsiteX77" fmla="*/ 1436360 w 2422397"/>
              <a:gd name="connsiteY77" fmla="*/ 2829469 h 6858000"/>
              <a:gd name="connsiteX78" fmla="*/ 1447242 w 2422397"/>
              <a:gd name="connsiteY78" fmla="*/ 2811546 h 6858000"/>
              <a:gd name="connsiteX79" fmla="*/ 1449881 w 2422397"/>
              <a:gd name="connsiteY79" fmla="*/ 2781535 h 6858000"/>
              <a:gd name="connsiteX80" fmla="*/ 1459218 w 2422397"/>
              <a:gd name="connsiteY80" fmla="*/ 2660724 h 6858000"/>
              <a:gd name="connsiteX81" fmla="*/ 1455455 w 2422397"/>
              <a:gd name="connsiteY81" fmla="*/ 2560980 h 6858000"/>
              <a:gd name="connsiteX82" fmla="*/ 1497362 w 2422397"/>
              <a:gd name="connsiteY82" fmla="*/ 2456303 h 6858000"/>
              <a:gd name="connsiteX83" fmla="*/ 1507343 w 2422397"/>
              <a:gd name="connsiteY83" fmla="*/ 2385923 h 6858000"/>
              <a:gd name="connsiteX84" fmla="*/ 1540772 w 2422397"/>
              <a:gd name="connsiteY84" fmla="*/ 2256097 h 6858000"/>
              <a:gd name="connsiteX85" fmla="*/ 1569381 w 2422397"/>
              <a:gd name="connsiteY85" fmla="*/ 2165158 h 6858000"/>
              <a:gd name="connsiteX86" fmla="*/ 1576109 w 2422397"/>
              <a:gd name="connsiteY86" fmla="*/ 2078660 h 6858000"/>
              <a:gd name="connsiteX87" fmla="*/ 1564751 w 2422397"/>
              <a:gd name="connsiteY87" fmla="*/ 2009574 h 6858000"/>
              <a:gd name="connsiteX88" fmla="*/ 1571917 w 2422397"/>
              <a:gd name="connsiteY88" fmla="*/ 1903700 h 6858000"/>
              <a:gd name="connsiteX89" fmla="*/ 1564944 w 2422397"/>
              <a:gd name="connsiteY89" fmla="*/ 1821321 h 6858000"/>
              <a:gd name="connsiteX90" fmla="*/ 1579022 w 2422397"/>
              <a:gd name="connsiteY90" fmla="*/ 1718757 h 6858000"/>
              <a:gd name="connsiteX91" fmla="*/ 1590196 w 2422397"/>
              <a:gd name="connsiteY91" fmla="*/ 1595914 h 6858000"/>
              <a:gd name="connsiteX92" fmla="*/ 1624363 w 2422397"/>
              <a:gd name="connsiteY92" fmla="*/ 1502483 h 6858000"/>
              <a:gd name="connsiteX93" fmla="*/ 1631539 w 2422397"/>
              <a:gd name="connsiteY93" fmla="*/ 1431520 h 6858000"/>
              <a:gd name="connsiteX94" fmla="*/ 1646296 w 2422397"/>
              <a:gd name="connsiteY94" fmla="*/ 1333057 h 6858000"/>
              <a:gd name="connsiteX95" fmla="*/ 1696091 w 2422397"/>
              <a:gd name="connsiteY95" fmla="*/ 1202078 h 6858000"/>
              <a:gd name="connsiteX96" fmla="*/ 1706993 w 2422397"/>
              <a:gd name="connsiteY96" fmla="*/ 1104797 h 6858000"/>
              <a:gd name="connsiteX97" fmla="*/ 1777273 w 2422397"/>
              <a:gd name="connsiteY97" fmla="*/ 916268 h 6858000"/>
              <a:gd name="connsiteX98" fmla="*/ 1850836 w 2422397"/>
              <a:gd name="connsiteY98" fmla="*/ 825516 h 6858000"/>
              <a:gd name="connsiteX99" fmla="*/ 1911831 w 2422397"/>
              <a:gd name="connsiteY99" fmla="*/ 696577 h 6858000"/>
              <a:gd name="connsiteX100" fmla="*/ 1942209 w 2422397"/>
              <a:gd name="connsiteY100" fmla="*/ 575807 h 6858000"/>
              <a:gd name="connsiteX101" fmla="*/ 1951374 w 2422397"/>
              <a:gd name="connsiteY101" fmla="*/ 556682 h 6858000"/>
              <a:gd name="connsiteX102" fmla="*/ 1951170 w 2422397"/>
              <a:gd name="connsiteY102" fmla="*/ 526639 h 6858000"/>
              <a:gd name="connsiteX103" fmla="*/ 1949059 w 2422397"/>
              <a:gd name="connsiteY103" fmla="*/ 405872 h 6858000"/>
              <a:gd name="connsiteX104" fmla="*/ 1954018 w 2422397"/>
              <a:gd name="connsiteY104" fmla="*/ 307622 h 6858000"/>
              <a:gd name="connsiteX105" fmla="*/ 1967790 w 2422397"/>
              <a:gd name="connsiteY105" fmla="*/ 198682 h 6858000"/>
              <a:gd name="connsiteX106" fmla="*/ 1971093 w 2422397"/>
              <a:gd name="connsiteY106" fmla="*/ 127747 h 6858000"/>
              <a:gd name="connsiteX107" fmla="*/ 1951841 w 2422397"/>
              <a:gd name="connsiteY107" fmla="*/ 4678 h 6858000"/>
              <a:gd name="connsiteX108" fmla="*/ 1953649 w 2422397"/>
              <a:gd name="connsiteY108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68724 w 2422397"/>
              <a:gd name="connsiteY8" fmla="*/ 6547069 h 6858000"/>
              <a:gd name="connsiteX9" fmla="*/ 199197 w 2422397"/>
              <a:gd name="connsiteY9" fmla="*/ 6509743 h 6858000"/>
              <a:gd name="connsiteX10" fmla="*/ 247224 w 2422397"/>
              <a:gd name="connsiteY10" fmla="*/ 6455839 h 6858000"/>
              <a:gd name="connsiteX11" fmla="*/ 270687 w 2422397"/>
              <a:gd name="connsiteY11" fmla="*/ 6418363 h 6858000"/>
              <a:gd name="connsiteX12" fmla="*/ 339376 w 2422397"/>
              <a:gd name="connsiteY12" fmla="*/ 6322934 h 6858000"/>
              <a:gd name="connsiteX13" fmla="*/ 443949 w 2422397"/>
              <a:gd name="connsiteY13" fmla="*/ 6218313 h 6858000"/>
              <a:gd name="connsiteX14" fmla="*/ 478259 w 2422397"/>
              <a:gd name="connsiteY14" fmla="*/ 6183918 h 6858000"/>
              <a:gd name="connsiteX15" fmla="*/ 482177 w 2422397"/>
              <a:gd name="connsiteY15" fmla="*/ 6173358 h 6858000"/>
              <a:gd name="connsiteX16" fmla="*/ 482556 w 2422397"/>
              <a:gd name="connsiteY16" fmla="*/ 6173443 h 6858000"/>
              <a:gd name="connsiteX17" fmla="*/ 485673 w 2422397"/>
              <a:gd name="connsiteY17" fmla="*/ 6162875 h 6858000"/>
              <a:gd name="connsiteX18" fmla="*/ 524588 w 2422397"/>
              <a:gd name="connsiteY18" fmla="*/ 6111327 h 6858000"/>
              <a:gd name="connsiteX19" fmla="*/ 547843 w 2422397"/>
              <a:gd name="connsiteY19" fmla="*/ 6075666 h 6858000"/>
              <a:gd name="connsiteX20" fmla="*/ 562259 w 2422397"/>
              <a:gd name="connsiteY20" fmla="*/ 6054865 h 6858000"/>
              <a:gd name="connsiteX21" fmla="*/ 571463 w 2422397"/>
              <a:gd name="connsiteY21" fmla="*/ 6045606 h 6858000"/>
              <a:gd name="connsiteX22" fmla="*/ 573012 w 2422397"/>
              <a:gd name="connsiteY22" fmla="*/ 6046223 h 6858000"/>
              <a:gd name="connsiteX23" fmla="*/ 584071 w 2422397"/>
              <a:gd name="connsiteY23" fmla="*/ 5992286 h 6858000"/>
              <a:gd name="connsiteX24" fmla="*/ 587812 w 2422397"/>
              <a:gd name="connsiteY24" fmla="*/ 5987907 h 6858000"/>
              <a:gd name="connsiteX25" fmla="*/ 592115 w 2422397"/>
              <a:gd name="connsiteY25" fmla="*/ 5949187 h 6858000"/>
              <a:gd name="connsiteX26" fmla="*/ 595889 w 2422397"/>
              <a:gd name="connsiteY26" fmla="*/ 5931081 h 6858000"/>
              <a:gd name="connsiteX27" fmla="*/ 593758 w 2422397"/>
              <a:gd name="connsiteY27" fmla="*/ 5922047 h 6858000"/>
              <a:gd name="connsiteX28" fmla="*/ 600949 w 2422397"/>
              <a:gd name="connsiteY28" fmla="*/ 5897316 h 6858000"/>
              <a:gd name="connsiteX29" fmla="*/ 602981 w 2422397"/>
              <a:gd name="connsiteY29" fmla="*/ 5895955 h 6858000"/>
              <a:gd name="connsiteX30" fmla="*/ 604430 w 2422397"/>
              <a:gd name="connsiteY30" fmla="*/ 5870052 h 6858000"/>
              <a:gd name="connsiteX31" fmla="*/ 631983 w 2422397"/>
              <a:gd name="connsiteY31" fmla="*/ 5814475 h 6858000"/>
              <a:gd name="connsiteX32" fmla="*/ 654861 w 2422397"/>
              <a:gd name="connsiteY32" fmla="*/ 5538948 h 6858000"/>
              <a:gd name="connsiteX33" fmla="*/ 723657 w 2422397"/>
              <a:gd name="connsiteY33" fmla="*/ 5356170 h 6858000"/>
              <a:gd name="connsiteX34" fmla="*/ 723661 w 2422397"/>
              <a:gd name="connsiteY34" fmla="*/ 5356076 h 6858000"/>
              <a:gd name="connsiteX35" fmla="*/ 725358 w 2422397"/>
              <a:gd name="connsiteY35" fmla="*/ 5309193 h 6858000"/>
              <a:gd name="connsiteX36" fmla="*/ 726926 w 2422397"/>
              <a:gd name="connsiteY36" fmla="*/ 5311182 h 6858000"/>
              <a:gd name="connsiteX37" fmla="*/ 727761 w 2422397"/>
              <a:gd name="connsiteY37" fmla="*/ 5304702 h 6858000"/>
              <a:gd name="connsiteX38" fmla="*/ 732974 w 2422397"/>
              <a:gd name="connsiteY38" fmla="*/ 5303522 h 6858000"/>
              <a:gd name="connsiteX39" fmla="*/ 762873 w 2422397"/>
              <a:gd name="connsiteY39" fmla="*/ 5269094 h 6858000"/>
              <a:gd name="connsiteX40" fmla="*/ 784867 w 2422397"/>
              <a:gd name="connsiteY40" fmla="*/ 5235785 h 6858000"/>
              <a:gd name="connsiteX41" fmla="*/ 796271 w 2422397"/>
              <a:gd name="connsiteY41" fmla="*/ 5175473 h 6858000"/>
              <a:gd name="connsiteX42" fmla="*/ 821529 w 2422397"/>
              <a:gd name="connsiteY42" fmla="*/ 5012929 h 6858000"/>
              <a:gd name="connsiteX43" fmla="*/ 846340 w 2422397"/>
              <a:gd name="connsiteY43" fmla="*/ 4944976 h 6858000"/>
              <a:gd name="connsiteX44" fmla="*/ 840157 w 2422397"/>
              <a:gd name="connsiteY44" fmla="*/ 4872869 h 6858000"/>
              <a:gd name="connsiteX45" fmla="*/ 855718 w 2422397"/>
              <a:gd name="connsiteY45" fmla="*/ 4850916 h 6858000"/>
              <a:gd name="connsiteX46" fmla="*/ 858709 w 2422397"/>
              <a:gd name="connsiteY46" fmla="*/ 4847264 h 6858000"/>
              <a:gd name="connsiteX47" fmla="*/ 863990 w 2422397"/>
              <a:gd name="connsiteY47" fmla="*/ 4829718 h 6858000"/>
              <a:gd name="connsiteX48" fmla="*/ 873842 w 2422397"/>
              <a:gd name="connsiteY48" fmla="*/ 4828439 h 6858000"/>
              <a:gd name="connsiteX49" fmla="*/ 887779 w 2422397"/>
              <a:gd name="connsiteY49" fmla="*/ 4804655 h 6858000"/>
              <a:gd name="connsiteX50" fmla="*/ 893894 w 2422397"/>
              <a:gd name="connsiteY50" fmla="*/ 4777060 h 6858000"/>
              <a:gd name="connsiteX51" fmla="*/ 883546 w 2422397"/>
              <a:gd name="connsiteY51" fmla="*/ 4777089 h 6858000"/>
              <a:gd name="connsiteX52" fmla="*/ 883812 w 2422397"/>
              <a:gd name="connsiteY52" fmla="*/ 4774559 h 6858000"/>
              <a:gd name="connsiteX53" fmla="*/ 903401 w 2422397"/>
              <a:gd name="connsiteY53" fmla="*/ 4679442 h 6858000"/>
              <a:gd name="connsiteX54" fmla="*/ 916253 w 2422397"/>
              <a:gd name="connsiteY54" fmla="*/ 4651970 h 6858000"/>
              <a:gd name="connsiteX55" fmla="*/ 922608 w 2422397"/>
              <a:gd name="connsiteY55" fmla="*/ 4649785 h 6858000"/>
              <a:gd name="connsiteX56" fmla="*/ 924139 w 2422397"/>
              <a:gd name="connsiteY56" fmla="*/ 4631605 h 6858000"/>
              <a:gd name="connsiteX57" fmla="*/ 985938 w 2422397"/>
              <a:gd name="connsiteY57" fmla="*/ 4515358 h 6858000"/>
              <a:gd name="connsiteX58" fmla="*/ 1011638 w 2422397"/>
              <a:gd name="connsiteY58" fmla="*/ 4352312 h 6858000"/>
              <a:gd name="connsiteX59" fmla="*/ 1049579 w 2422397"/>
              <a:gd name="connsiteY59" fmla="*/ 4237953 h 6858000"/>
              <a:gd name="connsiteX60" fmla="*/ 1041314 w 2422397"/>
              <a:gd name="connsiteY60" fmla="*/ 4139706 h 6858000"/>
              <a:gd name="connsiteX61" fmla="*/ 1049328 w 2422397"/>
              <a:gd name="connsiteY61" fmla="*/ 4134671 h 6858000"/>
              <a:gd name="connsiteX62" fmla="*/ 1061133 w 2422397"/>
              <a:gd name="connsiteY62" fmla="*/ 4074160 h 6858000"/>
              <a:gd name="connsiteX63" fmla="*/ 1059121 w 2422397"/>
              <a:gd name="connsiteY63" fmla="*/ 3844497 h 6858000"/>
              <a:gd name="connsiteX64" fmla="*/ 1083386 w 2422397"/>
              <a:gd name="connsiteY64" fmla="*/ 3726730 h 6858000"/>
              <a:gd name="connsiteX65" fmla="*/ 1098990 w 2422397"/>
              <a:gd name="connsiteY65" fmla="*/ 3687782 h 6858000"/>
              <a:gd name="connsiteX66" fmla="*/ 1124701 w 2422397"/>
              <a:gd name="connsiteY66" fmla="*/ 3622348 h 6858000"/>
              <a:gd name="connsiteX67" fmla="*/ 1161137 w 2422397"/>
              <a:gd name="connsiteY67" fmla="*/ 3580464 h 6858000"/>
              <a:gd name="connsiteX68" fmla="*/ 1175812 w 2422397"/>
              <a:gd name="connsiteY68" fmla="*/ 3522969 h 6858000"/>
              <a:gd name="connsiteX69" fmla="*/ 1156951 w 2422397"/>
              <a:gd name="connsiteY69" fmla="*/ 3500538 h 6858000"/>
              <a:gd name="connsiteX70" fmla="*/ 1179877 w 2422397"/>
              <a:gd name="connsiteY70" fmla="*/ 3441984 h 6858000"/>
              <a:gd name="connsiteX71" fmla="*/ 1217096 w 2422397"/>
              <a:gd name="connsiteY71" fmla="*/ 3354156 h 6858000"/>
              <a:gd name="connsiteX72" fmla="*/ 1232811 w 2422397"/>
              <a:gd name="connsiteY72" fmla="*/ 3301153 h 6858000"/>
              <a:gd name="connsiteX73" fmla="*/ 1281985 w 2422397"/>
              <a:gd name="connsiteY73" fmla="*/ 3158933 h 6858000"/>
              <a:gd name="connsiteX74" fmla="*/ 1335997 w 2422397"/>
              <a:gd name="connsiteY74" fmla="*/ 3018423 h 6858000"/>
              <a:gd name="connsiteX75" fmla="*/ 1394864 w 2422397"/>
              <a:gd name="connsiteY75" fmla="*/ 2946152 h 6858000"/>
              <a:gd name="connsiteX76" fmla="*/ 1436360 w 2422397"/>
              <a:gd name="connsiteY76" fmla="*/ 2829469 h 6858000"/>
              <a:gd name="connsiteX77" fmla="*/ 1447242 w 2422397"/>
              <a:gd name="connsiteY77" fmla="*/ 2811546 h 6858000"/>
              <a:gd name="connsiteX78" fmla="*/ 1449881 w 2422397"/>
              <a:gd name="connsiteY78" fmla="*/ 2781535 h 6858000"/>
              <a:gd name="connsiteX79" fmla="*/ 1459218 w 2422397"/>
              <a:gd name="connsiteY79" fmla="*/ 2660724 h 6858000"/>
              <a:gd name="connsiteX80" fmla="*/ 1455455 w 2422397"/>
              <a:gd name="connsiteY80" fmla="*/ 2560980 h 6858000"/>
              <a:gd name="connsiteX81" fmla="*/ 1497362 w 2422397"/>
              <a:gd name="connsiteY81" fmla="*/ 2456303 h 6858000"/>
              <a:gd name="connsiteX82" fmla="*/ 1507343 w 2422397"/>
              <a:gd name="connsiteY82" fmla="*/ 2385923 h 6858000"/>
              <a:gd name="connsiteX83" fmla="*/ 1540772 w 2422397"/>
              <a:gd name="connsiteY83" fmla="*/ 2256097 h 6858000"/>
              <a:gd name="connsiteX84" fmla="*/ 1569381 w 2422397"/>
              <a:gd name="connsiteY84" fmla="*/ 2165158 h 6858000"/>
              <a:gd name="connsiteX85" fmla="*/ 1576109 w 2422397"/>
              <a:gd name="connsiteY85" fmla="*/ 2078660 h 6858000"/>
              <a:gd name="connsiteX86" fmla="*/ 1564751 w 2422397"/>
              <a:gd name="connsiteY86" fmla="*/ 2009574 h 6858000"/>
              <a:gd name="connsiteX87" fmla="*/ 1571917 w 2422397"/>
              <a:gd name="connsiteY87" fmla="*/ 1903700 h 6858000"/>
              <a:gd name="connsiteX88" fmla="*/ 1564944 w 2422397"/>
              <a:gd name="connsiteY88" fmla="*/ 1821321 h 6858000"/>
              <a:gd name="connsiteX89" fmla="*/ 1579022 w 2422397"/>
              <a:gd name="connsiteY89" fmla="*/ 1718757 h 6858000"/>
              <a:gd name="connsiteX90" fmla="*/ 1590196 w 2422397"/>
              <a:gd name="connsiteY90" fmla="*/ 1595914 h 6858000"/>
              <a:gd name="connsiteX91" fmla="*/ 1624363 w 2422397"/>
              <a:gd name="connsiteY91" fmla="*/ 1502483 h 6858000"/>
              <a:gd name="connsiteX92" fmla="*/ 1631539 w 2422397"/>
              <a:gd name="connsiteY92" fmla="*/ 1431520 h 6858000"/>
              <a:gd name="connsiteX93" fmla="*/ 1646296 w 2422397"/>
              <a:gd name="connsiteY93" fmla="*/ 1333057 h 6858000"/>
              <a:gd name="connsiteX94" fmla="*/ 1696091 w 2422397"/>
              <a:gd name="connsiteY94" fmla="*/ 1202078 h 6858000"/>
              <a:gd name="connsiteX95" fmla="*/ 1706993 w 2422397"/>
              <a:gd name="connsiteY95" fmla="*/ 1104797 h 6858000"/>
              <a:gd name="connsiteX96" fmla="*/ 1777273 w 2422397"/>
              <a:gd name="connsiteY96" fmla="*/ 916268 h 6858000"/>
              <a:gd name="connsiteX97" fmla="*/ 1850836 w 2422397"/>
              <a:gd name="connsiteY97" fmla="*/ 825516 h 6858000"/>
              <a:gd name="connsiteX98" fmla="*/ 1911831 w 2422397"/>
              <a:gd name="connsiteY98" fmla="*/ 696577 h 6858000"/>
              <a:gd name="connsiteX99" fmla="*/ 1942209 w 2422397"/>
              <a:gd name="connsiteY99" fmla="*/ 575807 h 6858000"/>
              <a:gd name="connsiteX100" fmla="*/ 1951374 w 2422397"/>
              <a:gd name="connsiteY100" fmla="*/ 556682 h 6858000"/>
              <a:gd name="connsiteX101" fmla="*/ 1951170 w 2422397"/>
              <a:gd name="connsiteY101" fmla="*/ 526639 h 6858000"/>
              <a:gd name="connsiteX102" fmla="*/ 1949059 w 2422397"/>
              <a:gd name="connsiteY102" fmla="*/ 405872 h 6858000"/>
              <a:gd name="connsiteX103" fmla="*/ 1954018 w 2422397"/>
              <a:gd name="connsiteY103" fmla="*/ 307622 h 6858000"/>
              <a:gd name="connsiteX104" fmla="*/ 1967790 w 2422397"/>
              <a:gd name="connsiteY104" fmla="*/ 198682 h 6858000"/>
              <a:gd name="connsiteX105" fmla="*/ 1971093 w 2422397"/>
              <a:gd name="connsiteY105" fmla="*/ 127747 h 6858000"/>
              <a:gd name="connsiteX106" fmla="*/ 1951841 w 2422397"/>
              <a:gd name="connsiteY106" fmla="*/ 4678 h 6858000"/>
              <a:gd name="connsiteX107" fmla="*/ 1953649 w 2422397"/>
              <a:gd name="connsiteY107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68724 w 2422397"/>
              <a:gd name="connsiteY8" fmla="*/ 6547069 h 6858000"/>
              <a:gd name="connsiteX9" fmla="*/ 199197 w 2422397"/>
              <a:gd name="connsiteY9" fmla="*/ 6509743 h 6858000"/>
              <a:gd name="connsiteX10" fmla="*/ 247224 w 2422397"/>
              <a:gd name="connsiteY10" fmla="*/ 6455839 h 6858000"/>
              <a:gd name="connsiteX11" fmla="*/ 270687 w 2422397"/>
              <a:gd name="connsiteY11" fmla="*/ 6418363 h 6858000"/>
              <a:gd name="connsiteX12" fmla="*/ 339376 w 2422397"/>
              <a:gd name="connsiteY12" fmla="*/ 6322934 h 6858000"/>
              <a:gd name="connsiteX13" fmla="*/ 443949 w 2422397"/>
              <a:gd name="connsiteY13" fmla="*/ 6218313 h 6858000"/>
              <a:gd name="connsiteX14" fmla="*/ 478259 w 2422397"/>
              <a:gd name="connsiteY14" fmla="*/ 6183918 h 6858000"/>
              <a:gd name="connsiteX15" fmla="*/ 482177 w 2422397"/>
              <a:gd name="connsiteY15" fmla="*/ 6173358 h 6858000"/>
              <a:gd name="connsiteX16" fmla="*/ 482556 w 2422397"/>
              <a:gd name="connsiteY16" fmla="*/ 6173443 h 6858000"/>
              <a:gd name="connsiteX17" fmla="*/ 485673 w 2422397"/>
              <a:gd name="connsiteY17" fmla="*/ 6162875 h 6858000"/>
              <a:gd name="connsiteX18" fmla="*/ 524588 w 2422397"/>
              <a:gd name="connsiteY18" fmla="*/ 6111327 h 6858000"/>
              <a:gd name="connsiteX19" fmla="*/ 547843 w 2422397"/>
              <a:gd name="connsiteY19" fmla="*/ 6075666 h 6858000"/>
              <a:gd name="connsiteX20" fmla="*/ 562259 w 2422397"/>
              <a:gd name="connsiteY20" fmla="*/ 6054865 h 6858000"/>
              <a:gd name="connsiteX21" fmla="*/ 571463 w 2422397"/>
              <a:gd name="connsiteY21" fmla="*/ 6045606 h 6858000"/>
              <a:gd name="connsiteX22" fmla="*/ 584071 w 2422397"/>
              <a:gd name="connsiteY22" fmla="*/ 5992286 h 6858000"/>
              <a:gd name="connsiteX23" fmla="*/ 587812 w 2422397"/>
              <a:gd name="connsiteY23" fmla="*/ 5987907 h 6858000"/>
              <a:gd name="connsiteX24" fmla="*/ 592115 w 2422397"/>
              <a:gd name="connsiteY24" fmla="*/ 5949187 h 6858000"/>
              <a:gd name="connsiteX25" fmla="*/ 595889 w 2422397"/>
              <a:gd name="connsiteY25" fmla="*/ 5931081 h 6858000"/>
              <a:gd name="connsiteX26" fmla="*/ 593758 w 2422397"/>
              <a:gd name="connsiteY26" fmla="*/ 5922047 h 6858000"/>
              <a:gd name="connsiteX27" fmla="*/ 600949 w 2422397"/>
              <a:gd name="connsiteY27" fmla="*/ 5897316 h 6858000"/>
              <a:gd name="connsiteX28" fmla="*/ 602981 w 2422397"/>
              <a:gd name="connsiteY28" fmla="*/ 5895955 h 6858000"/>
              <a:gd name="connsiteX29" fmla="*/ 604430 w 2422397"/>
              <a:gd name="connsiteY29" fmla="*/ 5870052 h 6858000"/>
              <a:gd name="connsiteX30" fmla="*/ 631983 w 2422397"/>
              <a:gd name="connsiteY30" fmla="*/ 5814475 h 6858000"/>
              <a:gd name="connsiteX31" fmla="*/ 654861 w 2422397"/>
              <a:gd name="connsiteY31" fmla="*/ 5538948 h 6858000"/>
              <a:gd name="connsiteX32" fmla="*/ 723657 w 2422397"/>
              <a:gd name="connsiteY32" fmla="*/ 5356170 h 6858000"/>
              <a:gd name="connsiteX33" fmla="*/ 723661 w 2422397"/>
              <a:gd name="connsiteY33" fmla="*/ 5356076 h 6858000"/>
              <a:gd name="connsiteX34" fmla="*/ 725358 w 2422397"/>
              <a:gd name="connsiteY34" fmla="*/ 5309193 h 6858000"/>
              <a:gd name="connsiteX35" fmla="*/ 726926 w 2422397"/>
              <a:gd name="connsiteY35" fmla="*/ 5311182 h 6858000"/>
              <a:gd name="connsiteX36" fmla="*/ 727761 w 2422397"/>
              <a:gd name="connsiteY36" fmla="*/ 5304702 h 6858000"/>
              <a:gd name="connsiteX37" fmla="*/ 732974 w 2422397"/>
              <a:gd name="connsiteY37" fmla="*/ 5303522 h 6858000"/>
              <a:gd name="connsiteX38" fmla="*/ 762873 w 2422397"/>
              <a:gd name="connsiteY38" fmla="*/ 5269094 h 6858000"/>
              <a:gd name="connsiteX39" fmla="*/ 784867 w 2422397"/>
              <a:gd name="connsiteY39" fmla="*/ 5235785 h 6858000"/>
              <a:gd name="connsiteX40" fmla="*/ 796271 w 2422397"/>
              <a:gd name="connsiteY40" fmla="*/ 5175473 h 6858000"/>
              <a:gd name="connsiteX41" fmla="*/ 821529 w 2422397"/>
              <a:gd name="connsiteY41" fmla="*/ 5012929 h 6858000"/>
              <a:gd name="connsiteX42" fmla="*/ 846340 w 2422397"/>
              <a:gd name="connsiteY42" fmla="*/ 4944976 h 6858000"/>
              <a:gd name="connsiteX43" fmla="*/ 840157 w 2422397"/>
              <a:gd name="connsiteY43" fmla="*/ 4872869 h 6858000"/>
              <a:gd name="connsiteX44" fmla="*/ 855718 w 2422397"/>
              <a:gd name="connsiteY44" fmla="*/ 4850916 h 6858000"/>
              <a:gd name="connsiteX45" fmla="*/ 858709 w 2422397"/>
              <a:gd name="connsiteY45" fmla="*/ 4847264 h 6858000"/>
              <a:gd name="connsiteX46" fmla="*/ 863990 w 2422397"/>
              <a:gd name="connsiteY46" fmla="*/ 4829718 h 6858000"/>
              <a:gd name="connsiteX47" fmla="*/ 873842 w 2422397"/>
              <a:gd name="connsiteY47" fmla="*/ 4828439 h 6858000"/>
              <a:gd name="connsiteX48" fmla="*/ 887779 w 2422397"/>
              <a:gd name="connsiteY48" fmla="*/ 4804655 h 6858000"/>
              <a:gd name="connsiteX49" fmla="*/ 893894 w 2422397"/>
              <a:gd name="connsiteY49" fmla="*/ 4777060 h 6858000"/>
              <a:gd name="connsiteX50" fmla="*/ 883546 w 2422397"/>
              <a:gd name="connsiteY50" fmla="*/ 4777089 h 6858000"/>
              <a:gd name="connsiteX51" fmla="*/ 883812 w 2422397"/>
              <a:gd name="connsiteY51" fmla="*/ 4774559 h 6858000"/>
              <a:gd name="connsiteX52" fmla="*/ 903401 w 2422397"/>
              <a:gd name="connsiteY52" fmla="*/ 4679442 h 6858000"/>
              <a:gd name="connsiteX53" fmla="*/ 916253 w 2422397"/>
              <a:gd name="connsiteY53" fmla="*/ 4651970 h 6858000"/>
              <a:gd name="connsiteX54" fmla="*/ 922608 w 2422397"/>
              <a:gd name="connsiteY54" fmla="*/ 4649785 h 6858000"/>
              <a:gd name="connsiteX55" fmla="*/ 924139 w 2422397"/>
              <a:gd name="connsiteY55" fmla="*/ 4631605 h 6858000"/>
              <a:gd name="connsiteX56" fmla="*/ 985938 w 2422397"/>
              <a:gd name="connsiteY56" fmla="*/ 4515358 h 6858000"/>
              <a:gd name="connsiteX57" fmla="*/ 1011638 w 2422397"/>
              <a:gd name="connsiteY57" fmla="*/ 4352312 h 6858000"/>
              <a:gd name="connsiteX58" fmla="*/ 1049579 w 2422397"/>
              <a:gd name="connsiteY58" fmla="*/ 4237953 h 6858000"/>
              <a:gd name="connsiteX59" fmla="*/ 1041314 w 2422397"/>
              <a:gd name="connsiteY59" fmla="*/ 4139706 h 6858000"/>
              <a:gd name="connsiteX60" fmla="*/ 1049328 w 2422397"/>
              <a:gd name="connsiteY60" fmla="*/ 4134671 h 6858000"/>
              <a:gd name="connsiteX61" fmla="*/ 1061133 w 2422397"/>
              <a:gd name="connsiteY61" fmla="*/ 4074160 h 6858000"/>
              <a:gd name="connsiteX62" fmla="*/ 1059121 w 2422397"/>
              <a:gd name="connsiteY62" fmla="*/ 3844497 h 6858000"/>
              <a:gd name="connsiteX63" fmla="*/ 1083386 w 2422397"/>
              <a:gd name="connsiteY63" fmla="*/ 3726730 h 6858000"/>
              <a:gd name="connsiteX64" fmla="*/ 1098990 w 2422397"/>
              <a:gd name="connsiteY64" fmla="*/ 3687782 h 6858000"/>
              <a:gd name="connsiteX65" fmla="*/ 1124701 w 2422397"/>
              <a:gd name="connsiteY65" fmla="*/ 3622348 h 6858000"/>
              <a:gd name="connsiteX66" fmla="*/ 1161137 w 2422397"/>
              <a:gd name="connsiteY66" fmla="*/ 3580464 h 6858000"/>
              <a:gd name="connsiteX67" fmla="*/ 1175812 w 2422397"/>
              <a:gd name="connsiteY67" fmla="*/ 3522969 h 6858000"/>
              <a:gd name="connsiteX68" fmla="*/ 1156951 w 2422397"/>
              <a:gd name="connsiteY68" fmla="*/ 3500538 h 6858000"/>
              <a:gd name="connsiteX69" fmla="*/ 1179877 w 2422397"/>
              <a:gd name="connsiteY69" fmla="*/ 3441984 h 6858000"/>
              <a:gd name="connsiteX70" fmla="*/ 1217096 w 2422397"/>
              <a:gd name="connsiteY70" fmla="*/ 3354156 h 6858000"/>
              <a:gd name="connsiteX71" fmla="*/ 1232811 w 2422397"/>
              <a:gd name="connsiteY71" fmla="*/ 3301153 h 6858000"/>
              <a:gd name="connsiteX72" fmla="*/ 1281985 w 2422397"/>
              <a:gd name="connsiteY72" fmla="*/ 3158933 h 6858000"/>
              <a:gd name="connsiteX73" fmla="*/ 1335997 w 2422397"/>
              <a:gd name="connsiteY73" fmla="*/ 3018423 h 6858000"/>
              <a:gd name="connsiteX74" fmla="*/ 1394864 w 2422397"/>
              <a:gd name="connsiteY74" fmla="*/ 2946152 h 6858000"/>
              <a:gd name="connsiteX75" fmla="*/ 1436360 w 2422397"/>
              <a:gd name="connsiteY75" fmla="*/ 2829469 h 6858000"/>
              <a:gd name="connsiteX76" fmla="*/ 1447242 w 2422397"/>
              <a:gd name="connsiteY76" fmla="*/ 2811546 h 6858000"/>
              <a:gd name="connsiteX77" fmla="*/ 1449881 w 2422397"/>
              <a:gd name="connsiteY77" fmla="*/ 2781535 h 6858000"/>
              <a:gd name="connsiteX78" fmla="*/ 1459218 w 2422397"/>
              <a:gd name="connsiteY78" fmla="*/ 2660724 h 6858000"/>
              <a:gd name="connsiteX79" fmla="*/ 1455455 w 2422397"/>
              <a:gd name="connsiteY79" fmla="*/ 2560980 h 6858000"/>
              <a:gd name="connsiteX80" fmla="*/ 1497362 w 2422397"/>
              <a:gd name="connsiteY80" fmla="*/ 2456303 h 6858000"/>
              <a:gd name="connsiteX81" fmla="*/ 1507343 w 2422397"/>
              <a:gd name="connsiteY81" fmla="*/ 2385923 h 6858000"/>
              <a:gd name="connsiteX82" fmla="*/ 1540772 w 2422397"/>
              <a:gd name="connsiteY82" fmla="*/ 2256097 h 6858000"/>
              <a:gd name="connsiteX83" fmla="*/ 1569381 w 2422397"/>
              <a:gd name="connsiteY83" fmla="*/ 2165158 h 6858000"/>
              <a:gd name="connsiteX84" fmla="*/ 1576109 w 2422397"/>
              <a:gd name="connsiteY84" fmla="*/ 2078660 h 6858000"/>
              <a:gd name="connsiteX85" fmla="*/ 1564751 w 2422397"/>
              <a:gd name="connsiteY85" fmla="*/ 2009574 h 6858000"/>
              <a:gd name="connsiteX86" fmla="*/ 1571917 w 2422397"/>
              <a:gd name="connsiteY86" fmla="*/ 1903700 h 6858000"/>
              <a:gd name="connsiteX87" fmla="*/ 1564944 w 2422397"/>
              <a:gd name="connsiteY87" fmla="*/ 1821321 h 6858000"/>
              <a:gd name="connsiteX88" fmla="*/ 1579022 w 2422397"/>
              <a:gd name="connsiteY88" fmla="*/ 1718757 h 6858000"/>
              <a:gd name="connsiteX89" fmla="*/ 1590196 w 2422397"/>
              <a:gd name="connsiteY89" fmla="*/ 1595914 h 6858000"/>
              <a:gd name="connsiteX90" fmla="*/ 1624363 w 2422397"/>
              <a:gd name="connsiteY90" fmla="*/ 1502483 h 6858000"/>
              <a:gd name="connsiteX91" fmla="*/ 1631539 w 2422397"/>
              <a:gd name="connsiteY91" fmla="*/ 1431520 h 6858000"/>
              <a:gd name="connsiteX92" fmla="*/ 1646296 w 2422397"/>
              <a:gd name="connsiteY92" fmla="*/ 1333057 h 6858000"/>
              <a:gd name="connsiteX93" fmla="*/ 1696091 w 2422397"/>
              <a:gd name="connsiteY93" fmla="*/ 1202078 h 6858000"/>
              <a:gd name="connsiteX94" fmla="*/ 1706993 w 2422397"/>
              <a:gd name="connsiteY94" fmla="*/ 1104797 h 6858000"/>
              <a:gd name="connsiteX95" fmla="*/ 1777273 w 2422397"/>
              <a:gd name="connsiteY95" fmla="*/ 916268 h 6858000"/>
              <a:gd name="connsiteX96" fmla="*/ 1850836 w 2422397"/>
              <a:gd name="connsiteY96" fmla="*/ 825516 h 6858000"/>
              <a:gd name="connsiteX97" fmla="*/ 1911831 w 2422397"/>
              <a:gd name="connsiteY97" fmla="*/ 696577 h 6858000"/>
              <a:gd name="connsiteX98" fmla="*/ 1942209 w 2422397"/>
              <a:gd name="connsiteY98" fmla="*/ 575807 h 6858000"/>
              <a:gd name="connsiteX99" fmla="*/ 1951374 w 2422397"/>
              <a:gd name="connsiteY99" fmla="*/ 556682 h 6858000"/>
              <a:gd name="connsiteX100" fmla="*/ 1951170 w 2422397"/>
              <a:gd name="connsiteY100" fmla="*/ 526639 h 6858000"/>
              <a:gd name="connsiteX101" fmla="*/ 1949059 w 2422397"/>
              <a:gd name="connsiteY101" fmla="*/ 405872 h 6858000"/>
              <a:gd name="connsiteX102" fmla="*/ 1954018 w 2422397"/>
              <a:gd name="connsiteY102" fmla="*/ 307622 h 6858000"/>
              <a:gd name="connsiteX103" fmla="*/ 1967790 w 2422397"/>
              <a:gd name="connsiteY103" fmla="*/ 198682 h 6858000"/>
              <a:gd name="connsiteX104" fmla="*/ 1971093 w 2422397"/>
              <a:gd name="connsiteY104" fmla="*/ 127747 h 6858000"/>
              <a:gd name="connsiteX105" fmla="*/ 1951841 w 2422397"/>
              <a:gd name="connsiteY105" fmla="*/ 4678 h 6858000"/>
              <a:gd name="connsiteX106" fmla="*/ 1953649 w 2422397"/>
              <a:gd name="connsiteY106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68724 w 2422397"/>
              <a:gd name="connsiteY8" fmla="*/ 6547069 h 6858000"/>
              <a:gd name="connsiteX9" fmla="*/ 199197 w 2422397"/>
              <a:gd name="connsiteY9" fmla="*/ 6509743 h 6858000"/>
              <a:gd name="connsiteX10" fmla="*/ 247224 w 2422397"/>
              <a:gd name="connsiteY10" fmla="*/ 6455839 h 6858000"/>
              <a:gd name="connsiteX11" fmla="*/ 270687 w 2422397"/>
              <a:gd name="connsiteY11" fmla="*/ 6418363 h 6858000"/>
              <a:gd name="connsiteX12" fmla="*/ 339376 w 2422397"/>
              <a:gd name="connsiteY12" fmla="*/ 6322934 h 6858000"/>
              <a:gd name="connsiteX13" fmla="*/ 443949 w 2422397"/>
              <a:gd name="connsiteY13" fmla="*/ 6218313 h 6858000"/>
              <a:gd name="connsiteX14" fmla="*/ 478259 w 2422397"/>
              <a:gd name="connsiteY14" fmla="*/ 6183918 h 6858000"/>
              <a:gd name="connsiteX15" fmla="*/ 482177 w 2422397"/>
              <a:gd name="connsiteY15" fmla="*/ 6173358 h 6858000"/>
              <a:gd name="connsiteX16" fmla="*/ 482556 w 2422397"/>
              <a:gd name="connsiteY16" fmla="*/ 6173443 h 6858000"/>
              <a:gd name="connsiteX17" fmla="*/ 485673 w 2422397"/>
              <a:gd name="connsiteY17" fmla="*/ 6162875 h 6858000"/>
              <a:gd name="connsiteX18" fmla="*/ 524588 w 2422397"/>
              <a:gd name="connsiteY18" fmla="*/ 6111327 h 6858000"/>
              <a:gd name="connsiteX19" fmla="*/ 547843 w 2422397"/>
              <a:gd name="connsiteY19" fmla="*/ 6075666 h 6858000"/>
              <a:gd name="connsiteX20" fmla="*/ 562259 w 2422397"/>
              <a:gd name="connsiteY20" fmla="*/ 6054865 h 6858000"/>
              <a:gd name="connsiteX21" fmla="*/ 571463 w 2422397"/>
              <a:gd name="connsiteY21" fmla="*/ 6045606 h 6858000"/>
              <a:gd name="connsiteX22" fmla="*/ 584071 w 2422397"/>
              <a:gd name="connsiteY22" fmla="*/ 5992286 h 6858000"/>
              <a:gd name="connsiteX23" fmla="*/ 587812 w 2422397"/>
              <a:gd name="connsiteY23" fmla="*/ 5987907 h 6858000"/>
              <a:gd name="connsiteX24" fmla="*/ 592115 w 2422397"/>
              <a:gd name="connsiteY24" fmla="*/ 5949187 h 6858000"/>
              <a:gd name="connsiteX25" fmla="*/ 595889 w 2422397"/>
              <a:gd name="connsiteY25" fmla="*/ 5931081 h 6858000"/>
              <a:gd name="connsiteX26" fmla="*/ 593758 w 2422397"/>
              <a:gd name="connsiteY26" fmla="*/ 5922047 h 6858000"/>
              <a:gd name="connsiteX27" fmla="*/ 600949 w 2422397"/>
              <a:gd name="connsiteY27" fmla="*/ 5897316 h 6858000"/>
              <a:gd name="connsiteX28" fmla="*/ 602981 w 2422397"/>
              <a:gd name="connsiteY28" fmla="*/ 5895955 h 6858000"/>
              <a:gd name="connsiteX29" fmla="*/ 604430 w 2422397"/>
              <a:gd name="connsiteY29" fmla="*/ 5870052 h 6858000"/>
              <a:gd name="connsiteX30" fmla="*/ 631983 w 2422397"/>
              <a:gd name="connsiteY30" fmla="*/ 5814475 h 6858000"/>
              <a:gd name="connsiteX31" fmla="*/ 699739 w 2422397"/>
              <a:gd name="connsiteY31" fmla="*/ 5516509 h 6858000"/>
              <a:gd name="connsiteX32" fmla="*/ 723657 w 2422397"/>
              <a:gd name="connsiteY32" fmla="*/ 5356170 h 6858000"/>
              <a:gd name="connsiteX33" fmla="*/ 723661 w 2422397"/>
              <a:gd name="connsiteY33" fmla="*/ 5356076 h 6858000"/>
              <a:gd name="connsiteX34" fmla="*/ 725358 w 2422397"/>
              <a:gd name="connsiteY34" fmla="*/ 5309193 h 6858000"/>
              <a:gd name="connsiteX35" fmla="*/ 726926 w 2422397"/>
              <a:gd name="connsiteY35" fmla="*/ 5311182 h 6858000"/>
              <a:gd name="connsiteX36" fmla="*/ 727761 w 2422397"/>
              <a:gd name="connsiteY36" fmla="*/ 5304702 h 6858000"/>
              <a:gd name="connsiteX37" fmla="*/ 732974 w 2422397"/>
              <a:gd name="connsiteY37" fmla="*/ 5303522 h 6858000"/>
              <a:gd name="connsiteX38" fmla="*/ 762873 w 2422397"/>
              <a:gd name="connsiteY38" fmla="*/ 5269094 h 6858000"/>
              <a:gd name="connsiteX39" fmla="*/ 784867 w 2422397"/>
              <a:gd name="connsiteY39" fmla="*/ 5235785 h 6858000"/>
              <a:gd name="connsiteX40" fmla="*/ 796271 w 2422397"/>
              <a:gd name="connsiteY40" fmla="*/ 5175473 h 6858000"/>
              <a:gd name="connsiteX41" fmla="*/ 821529 w 2422397"/>
              <a:gd name="connsiteY41" fmla="*/ 5012929 h 6858000"/>
              <a:gd name="connsiteX42" fmla="*/ 846340 w 2422397"/>
              <a:gd name="connsiteY42" fmla="*/ 4944976 h 6858000"/>
              <a:gd name="connsiteX43" fmla="*/ 840157 w 2422397"/>
              <a:gd name="connsiteY43" fmla="*/ 4872869 h 6858000"/>
              <a:gd name="connsiteX44" fmla="*/ 855718 w 2422397"/>
              <a:gd name="connsiteY44" fmla="*/ 4850916 h 6858000"/>
              <a:gd name="connsiteX45" fmla="*/ 858709 w 2422397"/>
              <a:gd name="connsiteY45" fmla="*/ 4847264 h 6858000"/>
              <a:gd name="connsiteX46" fmla="*/ 863990 w 2422397"/>
              <a:gd name="connsiteY46" fmla="*/ 4829718 h 6858000"/>
              <a:gd name="connsiteX47" fmla="*/ 873842 w 2422397"/>
              <a:gd name="connsiteY47" fmla="*/ 4828439 h 6858000"/>
              <a:gd name="connsiteX48" fmla="*/ 887779 w 2422397"/>
              <a:gd name="connsiteY48" fmla="*/ 4804655 h 6858000"/>
              <a:gd name="connsiteX49" fmla="*/ 893894 w 2422397"/>
              <a:gd name="connsiteY49" fmla="*/ 4777060 h 6858000"/>
              <a:gd name="connsiteX50" fmla="*/ 883546 w 2422397"/>
              <a:gd name="connsiteY50" fmla="*/ 4777089 h 6858000"/>
              <a:gd name="connsiteX51" fmla="*/ 883812 w 2422397"/>
              <a:gd name="connsiteY51" fmla="*/ 4774559 h 6858000"/>
              <a:gd name="connsiteX52" fmla="*/ 903401 w 2422397"/>
              <a:gd name="connsiteY52" fmla="*/ 4679442 h 6858000"/>
              <a:gd name="connsiteX53" fmla="*/ 916253 w 2422397"/>
              <a:gd name="connsiteY53" fmla="*/ 4651970 h 6858000"/>
              <a:gd name="connsiteX54" fmla="*/ 922608 w 2422397"/>
              <a:gd name="connsiteY54" fmla="*/ 4649785 h 6858000"/>
              <a:gd name="connsiteX55" fmla="*/ 924139 w 2422397"/>
              <a:gd name="connsiteY55" fmla="*/ 4631605 h 6858000"/>
              <a:gd name="connsiteX56" fmla="*/ 985938 w 2422397"/>
              <a:gd name="connsiteY56" fmla="*/ 4515358 h 6858000"/>
              <a:gd name="connsiteX57" fmla="*/ 1011638 w 2422397"/>
              <a:gd name="connsiteY57" fmla="*/ 4352312 h 6858000"/>
              <a:gd name="connsiteX58" fmla="*/ 1049579 w 2422397"/>
              <a:gd name="connsiteY58" fmla="*/ 4237953 h 6858000"/>
              <a:gd name="connsiteX59" fmla="*/ 1041314 w 2422397"/>
              <a:gd name="connsiteY59" fmla="*/ 4139706 h 6858000"/>
              <a:gd name="connsiteX60" fmla="*/ 1049328 w 2422397"/>
              <a:gd name="connsiteY60" fmla="*/ 4134671 h 6858000"/>
              <a:gd name="connsiteX61" fmla="*/ 1061133 w 2422397"/>
              <a:gd name="connsiteY61" fmla="*/ 4074160 h 6858000"/>
              <a:gd name="connsiteX62" fmla="*/ 1059121 w 2422397"/>
              <a:gd name="connsiteY62" fmla="*/ 3844497 h 6858000"/>
              <a:gd name="connsiteX63" fmla="*/ 1083386 w 2422397"/>
              <a:gd name="connsiteY63" fmla="*/ 3726730 h 6858000"/>
              <a:gd name="connsiteX64" fmla="*/ 1098990 w 2422397"/>
              <a:gd name="connsiteY64" fmla="*/ 3687782 h 6858000"/>
              <a:gd name="connsiteX65" fmla="*/ 1124701 w 2422397"/>
              <a:gd name="connsiteY65" fmla="*/ 3622348 h 6858000"/>
              <a:gd name="connsiteX66" fmla="*/ 1161137 w 2422397"/>
              <a:gd name="connsiteY66" fmla="*/ 3580464 h 6858000"/>
              <a:gd name="connsiteX67" fmla="*/ 1175812 w 2422397"/>
              <a:gd name="connsiteY67" fmla="*/ 3522969 h 6858000"/>
              <a:gd name="connsiteX68" fmla="*/ 1156951 w 2422397"/>
              <a:gd name="connsiteY68" fmla="*/ 3500538 h 6858000"/>
              <a:gd name="connsiteX69" fmla="*/ 1179877 w 2422397"/>
              <a:gd name="connsiteY69" fmla="*/ 3441984 h 6858000"/>
              <a:gd name="connsiteX70" fmla="*/ 1217096 w 2422397"/>
              <a:gd name="connsiteY70" fmla="*/ 3354156 h 6858000"/>
              <a:gd name="connsiteX71" fmla="*/ 1232811 w 2422397"/>
              <a:gd name="connsiteY71" fmla="*/ 3301153 h 6858000"/>
              <a:gd name="connsiteX72" fmla="*/ 1281985 w 2422397"/>
              <a:gd name="connsiteY72" fmla="*/ 3158933 h 6858000"/>
              <a:gd name="connsiteX73" fmla="*/ 1335997 w 2422397"/>
              <a:gd name="connsiteY73" fmla="*/ 3018423 h 6858000"/>
              <a:gd name="connsiteX74" fmla="*/ 1394864 w 2422397"/>
              <a:gd name="connsiteY74" fmla="*/ 2946152 h 6858000"/>
              <a:gd name="connsiteX75" fmla="*/ 1436360 w 2422397"/>
              <a:gd name="connsiteY75" fmla="*/ 2829469 h 6858000"/>
              <a:gd name="connsiteX76" fmla="*/ 1447242 w 2422397"/>
              <a:gd name="connsiteY76" fmla="*/ 2811546 h 6858000"/>
              <a:gd name="connsiteX77" fmla="*/ 1449881 w 2422397"/>
              <a:gd name="connsiteY77" fmla="*/ 2781535 h 6858000"/>
              <a:gd name="connsiteX78" fmla="*/ 1459218 w 2422397"/>
              <a:gd name="connsiteY78" fmla="*/ 2660724 h 6858000"/>
              <a:gd name="connsiteX79" fmla="*/ 1455455 w 2422397"/>
              <a:gd name="connsiteY79" fmla="*/ 2560980 h 6858000"/>
              <a:gd name="connsiteX80" fmla="*/ 1497362 w 2422397"/>
              <a:gd name="connsiteY80" fmla="*/ 2456303 h 6858000"/>
              <a:gd name="connsiteX81" fmla="*/ 1507343 w 2422397"/>
              <a:gd name="connsiteY81" fmla="*/ 2385923 h 6858000"/>
              <a:gd name="connsiteX82" fmla="*/ 1540772 w 2422397"/>
              <a:gd name="connsiteY82" fmla="*/ 2256097 h 6858000"/>
              <a:gd name="connsiteX83" fmla="*/ 1569381 w 2422397"/>
              <a:gd name="connsiteY83" fmla="*/ 2165158 h 6858000"/>
              <a:gd name="connsiteX84" fmla="*/ 1576109 w 2422397"/>
              <a:gd name="connsiteY84" fmla="*/ 2078660 h 6858000"/>
              <a:gd name="connsiteX85" fmla="*/ 1564751 w 2422397"/>
              <a:gd name="connsiteY85" fmla="*/ 2009574 h 6858000"/>
              <a:gd name="connsiteX86" fmla="*/ 1571917 w 2422397"/>
              <a:gd name="connsiteY86" fmla="*/ 1903700 h 6858000"/>
              <a:gd name="connsiteX87" fmla="*/ 1564944 w 2422397"/>
              <a:gd name="connsiteY87" fmla="*/ 1821321 h 6858000"/>
              <a:gd name="connsiteX88" fmla="*/ 1579022 w 2422397"/>
              <a:gd name="connsiteY88" fmla="*/ 1718757 h 6858000"/>
              <a:gd name="connsiteX89" fmla="*/ 1590196 w 2422397"/>
              <a:gd name="connsiteY89" fmla="*/ 1595914 h 6858000"/>
              <a:gd name="connsiteX90" fmla="*/ 1624363 w 2422397"/>
              <a:gd name="connsiteY90" fmla="*/ 1502483 h 6858000"/>
              <a:gd name="connsiteX91" fmla="*/ 1631539 w 2422397"/>
              <a:gd name="connsiteY91" fmla="*/ 1431520 h 6858000"/>
              <a:gd name="connsiteX92" fmla="*/ 1646296 w 2422397"/>
              <a:gd name="connsiteY92" fmla="*/ 1333057 h 6858000"/>
              <a:gd name="connsiteX93" fmla="*/ 1696091 w 2422397"/>
              <a:gd name="connsiteY93" fmla="*/ 1202078 h 6858000"/>
              <a:gd name="connsiteX94" fmla="*/ 1706993 w 2422397"/>
              <a:gd name="connsiteY94" fmla="*/ 1104797 h 6858000"/>
              <a:gd name="connsiteX95" fmla="*/ 1777273 w 2422397"/>
              <a:gd name="connsiteY95" fmla="*/ 916268 h 6858000"/>
              <a:gd name="connsiteX96" fmla="*/ 1850836 w 2422397"/>
              <a:gd name="connsiteY96" fmla="*/ 825516 h 6858000"/>
              <a:gd name="connsiteX97" fmla="*/ 1911831 w 2422397"/>
              <a:gd name="connsiteY97" fmla="*/ 696577 h 6858000"/>
              <a:gd name="connsiteX98" fmla="*/ 1942209 w 2422397"/>
              <a:gd name="connsiteY98" fmla="*/ 575807 h 6858000"/>
              <a:gd name="connsiteX99" fmla="*/ 1951374 w 2422397"/>
              <a:gd name="connsiteY99" fmla="*/ 556682 h 6858000"/>
              <a:gd name="connsiteX100" fmla="*/ 1951170 w 2422397"/>
              <a:gd name="connsiteY100" fmla="*/ 526639 h 6858000"/>
              <a:gd name="connsiteX101" fmla="*/ 1949059 w 2422397"/>
              <a:gd name="connsiteY101" fmla="*/ 405872 h 6858000"/>
              <a:gd name="connsiteX102" fmla="*/ 1954018 w 2422397"/>
              <a:gd name="connsiteY102" fmla="*/ 307622 h 6858000"/>
              <a:gd name="connsiteX103" fmla="*/ 1967790 w 2422397"/>
              <a:gd name="connsiteY103" fmla="*/ 198682 h 6858000"/>
              <a:gd name="connsiteX104" fmla="*/ 1971093 w 2422397"/>
              <a:gd name="connsiteY104" fmla="*/ 127747 h 6858000"/>
              <a:gd name="connsiteX105" fmla="*/ 1951841 w 2422397"/>
              <a:gd name="connsiteY105" fmla="*/ 4678 h 6858000"/>
              <a:gd name="connsiteX106" fmla="*/ 1953649 w 2422397"/>
              <a:gd name="connsiteY106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68724 w 2422397"/>
              <a:gd name="connsiteY8" fmla="*/ 6547069 h 6858000"/>
              <a:gd name="connsiteX9" fmla="*/ 199197 w 2422397"/>
              <a:gd name="connsiteY9" fmla="*/ 6509743 h 6858000"/>
              <a:gd name="connsiteX10" fmla="*/ 247224 w 2422397"/>
              <a:gd name="connsiteY10" fmla="*/ 6455839 h 6858000"/>
              <a:gd name="connsiteX11" fmla="*/ 270687 w 2422397"/>
              <a:gd name="connsiteY11" fmla="*/ 6418363 h 6858000"/>
              <a:gd name="connsiteX12" fmla="*/ 339376 w 2422397"/>
              <a:gd name="connsiteY12" fmla="*/ 6322934 h 6858000"/>
              <a:gd name="connsiteX13" fmla="*/ 443949 w 2422397"/>
              <a:gd name="connsiteY13" fmla="*/ 6218313 h 6858000"/>
              <a:gd name="connsiteX14" fmla="*/ 478259 w 2422397"/>
              <a:gd name="connsiteY14" fmla="*/ 6183918 h 6858000"/>
              <a:gd name="connsiteX15" fmla="*/ 482177 w 2422397"/>
              <a:gd name="connsiteY15" fmla="*/ 6173358 h 6858000"/>
              <a:gd name="connsiteX16" fmla="*/ 482556 w 2422397"/>
              <a:gd name="connsiteY16" fmla="*/ 6173443 h 6858000"/>
              <a:gd name="connsiteX17" fmla="*/ 485673 w 2422397"/>
              <a:gd name="connsiteY17" fmla="*/ 6162875 h 6858000"/>
              <a:gd name="connsiteX18" fmla="*/ 524588 w 2422397"/>
              <a:gd name="connsiteY18" fmla="*/ 6111327 h 6858000"/>
              <a:gd name="connsiteX19" fmla="*/ 547843 w 2422397"/>
              <a:gd name="connsiteY19" fmla="*/ 6075666 h 6858000"/>
              <a:gd name="connsiteX20" fmla="*/ 562259 w 2422397"/>
              <a:gd name="connsiteY20" fmla="*/ 6054865 h 6858000"/>
              <a:gd name="connsiteX21" fmla="*/ 571463 w 2422397"/>
              <a:gd name="connsiteY21" fmla="*/ 6045606 h 6858000"/>
              <a:gd name="connsiteX22" fmla="*/ 584071 w 2422397"/>
              <a:gd name="connsiteY22" fmla="*/ 5992286 h 6858000"/>
              <a:gd name="connsiteX23" fmla="*/ 587812 w 2422397"/>
              <a:gd name="connsiteY23" fmla="*/ 5987907 h 6858000"/>
              <a:gd name="connsiteX24" fmla="*/ 592115 w 2422397"/>
              <a:gd name="connsiteY24" fmla="*/ 5949187 h 6858000"/>
              <a:gd name="connsiteX25" fmla="*/ 595889 w 2422397"/>
              <a:gd name="connsiteY25" fmla="*/ 5931081 h 6858000"/>
              <a:gd name="connsiteX26" fmla="*/ 593758 w 2422397"/>
              <a:gd name="connsiteY26" fmla="*/ 5922047 h 6858000"/>
              <a:gd name="connsiteX27" fmla="*/ 600949 w 2422397"/>
              <a:gd name="connsiteY27" fmla="*/ 5897316 h 6858000"/>
              <a:gd name="connsiteX28" fmla="*/ 602981 w 2422397"/>
              <a:gd name="connsiteY28" fmla="*/ 5895955 h 6858000"/>
              <a:gd name="connsiteX29" fmla="*/ 604430 w 2422397"/>
              <a:gd name="connsiteY29" fmla="*/ 5870052 h 6858000"/>
              <a:gd name="connsiteX30" fmla="*/ 631983 w 2422397"/>
              <a:gd name="connsiteY30" fmla="*/ 5814475 h 6858000"/>
              <a:gd name="connsiteX31" fmla="*/ 699739 w 2422397"/>
              <a:gd name="connsiteY31" fmla="*/ 5516509 h 6858000"/>
              <a:gd name="connsiteX32" fmla="*/ 723657 w 2422397"/>
              <a:gd name="connsiteY32" fmla="*/ 5356170 h 6858000"/>
              <a:gd name="connsiteX33" fmla="*/ 723661 w 2422397"/>
              <a:gd name="connsiteY33" fmla="*/ 5356076 h 6858000"/>
              <a:gd name="connsiteX34" fmla="*/ 725358 w 2422397"/>
              <a:gd name="connsiteY34" fmla="*/ 5309193 h 6858000"/>
              <a:gd name="connsiteX35" fmla="*/ 726926 w 2422397"/>
              <a:gd name="connsiteY35" fmla="*/ 5311182 h 6858000"/>
              <a:gd name="connsiteX36" fmla="*/ 727761 w 2422397"/>
              <a:gd name="connsiteY36" fmla="*/ 5304702 h 6858000"/>
              <a:gd name="connsiteX37" fmla="*/ 732974 w 2422397"/>
              <a:gd name="connsiteY37" fmla="*/ 5303522 h 6858000"/>
              <a:gd name="connsiteX38" fmla="*/ 762873 w 2422397"/>
              <a:gd name="connsiteY38" fmla="*/ 5269094 h 6858000"/>
              <a:gd name="connsiteX39" fmla="*/ 784867 w 2422397"/>
              <a:gd name="connsiteY39" fmla="*/ 5235785 h 6858000"/>
              <a:gd name="connsiteX40" fmla="*/ 796271 w 2422397"/>
              <a:gd name="connsiteY40" fmla="*/ 5175473 h 6858000"/>
              <a:gd name="connsiteX41" fmla="*/ 821529 w 2422397"/>
              <a:gd name="connsiteY41" fmla="*/ 5012929 h 6858000"/>
              <a:gd name="connsiteX42" fmla="*/ 846340 w 2422397"/>
              <a:gd name="connsiteY42" fmla="*/ 4944976 h 6858000"/>
              <a:gd name="connsiteX43" fmla="*/ 840157 w 2422397"/>
              <a:gd name="connsiteY43" fmla="*/ 4872869 h 6858000"/>
              <a:gd name="connsiteX44" fmla="*/ 855718 w 2422397"/>
              <a:gd name="connsiteY44" fmla="*/ 4850916 h 6858000"/>
              <a:gd name="connsiteX45" fmla="*/ 858709 w 2422397"/>
              <a:gd name="connsiteY45" fmla="*/ 4847264 h 6858000"/>
              <a:gd name="connsiteX46" fmla="*/ 863990 w 2422397"/>
              <a:gd name="connsiteY46" fmla="*/ 4829718 h 6858000"/>
              <a:gd name="connsiteX47" fmla="*/ 873842 w 2422397"/>
              <a:gd name="connsiteY47" fmla="*/ 4828439 h 6858000"/>
              <a:gd name="connsiteX48" fmla="*/ 887779 w 2422397"/>
              <a:gd name="connsiteY48" fmla="*/ 4804655 h 6858000"/>
              <a:gd name="connsiteX49" fmla="*/ 893894 w 2422397"/>
              <a:gd name="connsiteY49" fmla="*/ 4777060 h 6858000"/>
              <a:gd name="connsiteX50" fmla="*/ 883546 w 2422397"/>
              <a:gd name="connsiteY50" fmla="*/ 4777089 h 6858000"/>
              <a:gd name="connsiteX51" fmla="*/ 883812 w 2422397"/>
              <a:gd name="connsiteY51" fmla="*/ 4774559 h 6858000"/>
              <a:gd name="connsiteX52" fmla="*/ 903401 w 2422397"/>
              <a:gd name="connsiteY52" fmla="*/ 4679442 h 6858000"/>
              <a:gd name="connsiteX53" fmla="*/ 916253 w 2422397"/>
              <a:gd name="connsiteY53" fmla="*/ 4651970 h 6858000"/>
              <a:gd name="connsiteX54" fmla="*/ 922608 w 2422397"/>
              <a:gd name="connsiteY54" fmla="*/ 4649785 h 6858000"/>
              <a:gd name="connsiteX55" fmla="*/ 924139 w 2422397"/>
              <a:gd name="connsiteY55" fmla="*/ 4631605 h 6858000"/>
              <a:gd name="connsiteX56" fmla="*/ 985938 w 2422397"/>
              <a:gd name="connsiteY56" fmla="*/ 4515358 h 6858000"/>
              <a:gd name="connsiteX57" fmla="*/ 1011638 w 2422397"/>
              <a:gd name="connsiteY57" fmla="*/ 4352312 h 6858000"/>
              <a:gd name="connsiteX58" fmla="*/ 1049579 w 2422397"/>
              <a:gd name="connsiteY58" fmla="*/ 4237953 h 6858000"/>
              <a:gd name="connsiteX59" fmla="*/ 1041314 w 2422397"/>
              <a:gd name="connsiteY59" fmla="*/ 4139706 h 6858000"/>
              <a:gd name="connsiteX60" fmla="*/ 1049328 w 2422397"/>
              <a:gd name="connsiteY60" fmla="*/ 4134671 h 6858000"/>
              <a:gd name="connsiteX61" fmla="*/ 1061133 w 2422397"/>
              <a:gd name="connsiteY61" fmla="*/ 4074160 h 6858000"/>
              <a:gd name="connsiteX62" fmla="*/ 1059121 w 2422397"/>
              <a:gd name="connsiteY62" fmla="*/ 3844497 h 6858000"/>
              <a:gd name="connsiteX63" fmla="*/ 1083386 w 2422397"/>
              <a:gd name="connsiteY63" fmla="*/ 3726730 h 6858000"/>
              <a:gd name="connsiteX64" fmla="*/ 1098990 w 2422397"/>
              <a:gd name="connsiteY64" fmla="*/ 3687782 h 6858000"/>
              <a:gd name="connsiteX65" fmla="*/ 1124701 w 2422397"/>
              <a:gd name="connsiteY65" fmla="*/ 3622348 h 6858000"/>
              <a:gd name="connsiteX66" fmla="*/ 1161137 w 2422397"/>
              <a:gd name="connsiteY66" fmla="*/ 3580464 h 6858000"/>
              <a:gd name="connsiteX67" fmla="*/ 1175812 w 2422397"/>
              <a:gd name="connsiteY67" fmla="*/ 3522969 h 6858000"/>
              <a:gd name="connsiteX68" fmla="*/ 1179877 w 2422397"/>
              <a:gd name="connsiteY68" fmla="*/ 3441984 h 6858000"/>
              <a:gd name="connsiteX69" fmla="*/ 1217096 w 2422397"/>
              <a:gd name="connsiteY69" fmla="*/ 3354156 h 6858000"/>
              <a:gd name="connsiteX70" fmla="*/ 1232811 w 2422397"/>
              <a:gd name="connsiteY70" fmla="*/ 3301153 h 6858000"/>
              <a:gd name="connsiteX71" fmla="*/ 1281985 w 2422397"/>
              <a:gd name="connsiteY71" fmla="*/ 3158933 h 6858000"/>
              <a:gd name="connsiteX72" fmla="*/ 1335997 w 2422397"/>
              <a:gd name="connsiteY72" fmla="*/ 3018423 h 6858000"/>
              <a:gd name="connsiteX73" fmla="*/ 1394864 w 2422397"/>
              <a:gd name="connsiteY73" fmla="*/ 2946152 h 6858000"/>
              <a:gd name="connsiteX74" fmla="*/ 1436360 w 2422397"/>
              <a:gd name="connsiteY74" fmla="*/ 2829469 h 6858000"/>
              <a:gd name="connsiteX75" fmla="*/ 1447242 w 2422397"/>
              <a:gd name="connsiteY75" fmla="*/ 2811546 h 6858000"/>
              <a:gd name="connsiteX76" fmla="*/ 1449881 w 2422397"/>
              <a:gd name="connsiteY76" fmla="*/ 2781535 h 6858000"/>
              <a:gd name="connsiteX77" fmla="*/ 1459218 w 2422397"/>
              <a:gd name="connsiteY77" fmla="*/ 2660724 h 6858000"/>
              <a:gd name="connsiteX78" fmla="*/ 1455455 w 2422397"/>
              <a:gd name="connsiteY78" fmla="*/ 2560980 h 6858000"/>
              <a:gd name="connsiteX79" fmla="*/ 1497362 w 2422397"/>
              <a:gd name="connsiteY79" fmla="*/ 2456303 h 6858000"/>
              <a:gd name="connsiteX80" fmla="*/ 1507343 w 2422397"/>
              <a:gd name="connsiteY80" fmla="*/ 2385923 h 6858000"/>
              <a:gd name="connsiteX81" fmla="*/ 1540772 w 2422397"/>
              <a:gd name="connsiteY81" fmla="*/ 2256097 h 6858000"/>
              <a:gd name="connsiteX82" fmla="*/ 1569381 w 2422397"/>
              <a:gd name="connsiteY82" fmla="*/ 2165158 h 6858000"/>
              <a:gd name="connsiteX83" fmla="*/ 1576109 w 2422397"/>
              <a:gd name="connsiteY83" fmla="*/ 2078660 h 6858000"/>
              <a:gd name="connsiteX84" fmla="*/ 1564751 w 2422397"/>
              <a:gd name="connsiteY84" fmla="*/ 2009574 h 6858000"/>
              <a:gd name="connsiteX85" fmla="*/ 1571917 w 2422397"/>
              <a:gd name="connsiteY85" fmla="*/ 1903700 h 6858000"/>
              <a:gd name="connsiteX86" fmla="*/ 1564944 w 2422397"/>
              <a:gd name="connsiteY86" fmla="*/ 1821321 h 6858000"/>
              <a:gd name="connsiteX87" fmla="*/ 1579022 w 2422397"/>
              <a:gd name="connsiteY87" fmla="*/ 1718757 h 6858000"/>
              <a:gd name="connsiteX88" fmla="*/ 1590196 w 2422397"/>
              <a:gd name="connsiteY88" fmla="*/ 1595914 h 6858000"/>
              <a:gd name="connsiteX89" fmla="*/ 1624363 w 2422397"/>
              <a:gd name="connsiteY89" fmla="*/ 1502483 h 6858000"/>
              <a:gd name="connsiteX90" fmla="*/ 1631539 w 2422397"/>
              <a:gd name="connsiteY90" fmla="*/ 1431520 h 6858000"/>
              <a:gd name="connsiteX91" fmla="*/ 1646296 w 2422397"/>
              <a:gd name="connsiteY91" fmla="*/ 1333057 h 6858000"/>
              <a:gd name="connsiteX92" fmla="*/ 1696091 w 2422397"/>
              <a:gd name="connsiteY92" fmla="*/ 1202078 h 6858000"/>
              <a:gd name="connsiteX93" fmla="*/ 1706993 w 2422397"/>
              <a:gd name="connsiteY93" fmla="*/ 1104797 h 6858000"/>
              <a:gd name="connsiteX94" fmla="*/ 1777273 w 2422397"/>
              <a:gd name="connsiteY94" fmla="*/ 916268 h 6858000"/>
              <a:gd name="connsiteX95" fmla="*/ 1850836 w 2422397"/>
              <a:gd name="connsiteY95" fmla="*/ 825516 h 6858000"/>
              <a:gd name="connsiteX96" fmla="*/ 1911831 w 2422397"/>
              <a:gd name="connsiteY96" fmla="*/ 696577 h 6858000"/>
              <a:gd name="connsiteX97" fmla="*/ 1942209 w 2422397"/>
              <a:gd name="connsiteY97" fmla="*/ 575807 h 6858000"/>
              <a:gd name="connsiteX98" fmla="*/ 1951374 w 2422397"/>
              <a:gd name="connsiteY98" fmla="*/ 556682 h 6858000"/>
              <a:gd name="connsiteX99" fmla="*/ 1951170 w 2422397"/>
              <a:gd name="connsiteY99" fmla="*/ 526639 h 6858000"/>
              <a:gd name="connsiteX100" fmla="*/ 1949059 w 2422397"/>
              <a:gd name="connsiteY100" fmla="*/ 405872 h 6858000"/>
              <a:gd name="connsiteX101" fmla="*/ 1954018 w 2422397"/>
              <a:gd name="connsiteY101" fmla="*/ 307622 h 6858000"/>
              <a:gd name="connsiteX102" fmla="*/ 1967790 w 2422397"/>
              <a:gd name="connsiteY102" fmla="*/ 198682 h 6858000"/>
              <a:gd name="connsiteX103" fmla="*/ 1971093 w 2422397"/>
              <a:gd name="connsiteY103" fmla="*/ 127747 h 6858000"/>
              <a:gd name="connsiteX104" fmla="*/ 1951841 w 2422397"/>
              <a:gd name="connsiteY104" fmla="*/ 4678 h 6858000"/>
              <a:gd name="connsiteX105" fmla="*/ 1953649 w 2422397"/>
              <a:gd name="connsiteY105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68724 w 2422397"/>
              <a:gd name="connsiteY8" fmla="*/ 6547069 h 6858000"/>
              <a:gd name="connsiteX9" fmla="*/ 199197 w 2422397"/>
              <a:gd name="connsiteY9" fmla="*/ 6509743 h 6858000"/>
              <a:gd name="connsiteX10" fmla="*/ 247224 w 2422397"/>
              <a:gd name="connsiteY10" fmla="*/ 6455839 h 6858000"/>
              <a:gd name="connsiteX11" fmla="*/ 270687 w 2422397"/>
              <a:gd name="connsiteY11" fmla="*/ 6418363 h 6858000"/>
              <a:gd name="connsiteX12" fmla="*/ 339376 w 2422397"/>
              <a:gd name="connsiteY12" fmla="*/ 6322934 h 6858000"/>
              <a:gd name="connsiteX13" fmla="*/ 443949 w 2422397"/>
              <a:gd name="connsiteY13" fmla="*/ 6218313 h 6858000"/>
              <a:gd name="connsiteX14" fmla="*/ 478259 w 2422397"/>
              <a:gd name="connsiteY14" fmla="*/ 6183918 h 6858000"/>
              <a:gd name="connsiteX15" fmla="*/ 482177 w 2422397"/>
              <a:gd name="connsiteY15" fmla="*/ 6173358 h 6858000"/>
              <a:gd name="connsiteX16" fmla="*/ 482556 w 2422397"/>
              <a:gd name="connsiteY16" fmla="*/ 6173443 h 6858000"/>
              <a:gd name="connsiteX17" fmla="*/ 485673 w 2422397"/>
              <a:gd name="connsiteY17" fmla="*/ 6162875 h 6858000"/>
              <a:gd name="connsiteX18" fmla="*/ 524588 w 2422397"/>
              <a:gd name="connsiteY18" fmla="*/ 6111327 h 6858000"/>
              <a:gd name="connsiteX19" fmla="*/ 547843 w 2422397"/>
              <a:gd name="connsiteY19" fmla="*/ 6075666 h 6858000"/>
              <a:gd name="connsiteX20" fmla="*/ 562259 w 2422397"/>
              <a:gd name="connsiteY20" fmla="*/ 6054865 h 6858000"/>
              <a:gd name="connsiteX21" fmla="*/ 571463 w 2422397"/>
              <a:gd name="connsiteY21" fmla="*/ 6045606 h 6858000"/>
              <a:gd name="connsiteX22" fmla="*/ 584071 w 2422397"/>
              <a:gd name="connsiteY22" fmla="*/ 5992286 h 6858000"/>
              <a:gd name="connsiteX23" fmla="*/ 587812 w 2422397"/>
              <a:gd name="connsiteY23" fmla="*/ 5987907 h 6858000"/>
              <a:gd name="connsiteX24" fmla="*/ 592115 w 2422397"/>
              <a:gd name="connsiteY24" fmla="*/ 5949187 h 6858000"/>
              <a:gd name="connsiteX25" fmla="*/ 595889 w 2422397"/>
              <a:gd name="connsiteY25" fmla="*/ 5931081 h 6858000"/>
              <a:gd name="connsiteX26" fmla="*/ 593758 w 2422397"/>
              <a:gd name="connsiteY26" fmla="*/ 5922047 h 6858000"/>
              <a:gd name="connsiteX27" fmla="*/ 600949 w 2422397"/>
              <a:gd name="connsiteY27" fmla="*/ 5897316 h 6858000"/>
              <a:gd name="connsiteX28" fmla="*/ 602981 w 2422397"/>
              <a:gd name="connsiteY28" fmla="*/ 5895955 h 6858000"/>
              <a:gd name="connsiteX29" fmla="*/ 604430 w 2422397"/>
              <a:gd name="connsiteY29" fmla="*/ 5870052 h 6858000"/>
              <a:gd name="connsiteX30" fmla="*/ 631983 w 2422397"/>
              <a:gd name="connsiteY30" fmla="*/ 5814475 h 6858000"/>
              <a:gd name="connsiteX31" fmla="*/ 699739 w 2422397"/>
              <a:gd name="connsiteY31" fmla="*/ 5516509 h 6858000"/>
              <a:gd name="connsiteX32" fmla="*/ 723657 w 2422397"/>
              <a:gd name="connsiteY32" fmla="*/ 5356170 h 6858000"/>
              <a:gd name="connsiteX33" fmla="*/ 723661 w 2422397"/>
              <a:gd name="connsiteY33" fmla="*/ 5356076 h 6858000"/>
              <a:gd name="connsiteX34" fmla="*/ 725358 w 2422397"/>
              <a:gd name="connsiteY34" fmla="*/ 5309193 h 6858000"/>
              <a:gd name="connsiteX35" fmla="*/ 726926 w 2422397"/>
              <a:gd name="connsiteY35" fmla="*/ 5311182 h 6858000"/>
              <a:gd name="connsiteX36" fmla="*/ 727761 w 2422397"/>
              <a:gd name="connsiteY36" fmla="*/ 5304702 h 6858000"/>
              <a:gd name="connsiteX37" fmla="*/ 732974 w 2422397"/>
              <a:gd name="connsiteY37" fmla="*/ 5303522 h 6858000"/>
              <a:gd name="connsiteX38" fmla="*/ 762873 w 2422397"/>
              <a:gd name="connsiteY38" fmla="*/ 5269094 h 6858000"/>
              <a:gd name="connsiteX39" fmla="*/ 784867 w 2422397"/>
              <a:gd name="connsiteY39" fmla="*/ 5235785 h 6858000"/>
              <a:gd name="connsiteX40" fmla="*/ 796271 w 2422397"/>
              <a:gd name="connsiteY40" fmla="*/ 5175473 h 6858000"/>
              <a:gd name="connsiteX41" fmla="*/ 821529 w 2422397"/>
              <a:gd name="connsiteY41" fmla="*/ 5012929 h 6858000"/>
              <a:gd name="connsiteX42" fmla="*/ 846340 w 2422397"/>
              <a:gd name="connsiteY42" fmla="*/ 4944976 h 6858000"/>
              <a:gd name="connsiteX43" fmla="*/ 840157 w 2422397"/>
              <a:gd name="connsiteY43" fmla="*/ 4872869 h 6858000"/>
              <a:gd name="connsiteX44" fmla="*/ 855718 w 2422397"/>
              <a:gd name="connsiteY44" fmla="*/ 4850916 h 6858000"/>
              <a:gd name="connsiteX45" fmla="*/ 858709 w 2422397"/>
              <a:gd name="connsiteY45" fmla="*/ 4847264 h 6858000"/>
              <a:gd name="connsiteX46" fmla="*/ 863990 w 2422397"/>
              <a:gd name="connsiteY46" fmla="*/ 4829718 h 6858000"/>
              <a:gd name="connsiteX47" fmla="*/ 873842 w 2422397"/>
              <a:gd name="connsiteY47" fmla="*/ 4828439 h 6858000"/>
              <a:gd name="connsiteX48" fmla="*/ 887779 w 2422397"/>
              <a:gd name="connsiteY48" fmla="*/ 4804655 h 6858000"/>
              <a:gd name="connsiteX49" fmla="*/ 893894 w 2422397"/>
              <a:gd name="connsiteY49" fmla="*/ 4777060 h 6858000"/>
              <a:gd name="connsiteX50" fmla="*/ 883546 w 2422397"/>
              <a:gd name="connsiteY50" fmla="*/ 4777089 h 6858000"/>
              <a:gd name="connsiteX51" fmla="*/ 883812 w 2422397"/>
              <a:gd name="connsiteY51" fmla="*/ 4774559 h 6858000"/>
              <a:gd name="connsiteX52" fmla="*/ 903401 w 2422397"/>
              <a:gd name="connsiteY52" fmla="*/ 4679442 h 6858000"/>
              <a:gd name="connsiteX53" fmla="*/ 916253 w 2422397"/>
              <a:gd name="connsiteY53" fmla="*/ 4651970 h 6858000"/>
              <a:gd name="connsiteX54" fmla="*/ 922608 w 2422397"/>
              <a:gd name="connsiteY54" fmla="*/ 4649785 h 6858000"/>
              <a:gd name="connsiteX55" fmla="*/ 924139 w 2422397"/>
              <a:gd name="connsiteY55" fmla="*/ 4631605 h 6858000"/>
              <a:gd name="connsiteX56" fmla="*/ 985938 w 2422397"/>
              <a:gd name="connsiteY56" fmla="*/ 4515358 h 6858000"/>
              <a:gd name="connsiteX57" fmla="*/ 1011638 w 2422397"/>
              <a:gd name="connsiteY57" fmla="*/ 4352312 h 6858000"/>
              <a:gd name="connsiteX58" fmla="*/ 1049579 w 2422397"/>
              <a:gd name="connsiteY58" fmla="*/ 4237953 h 6858000"/>
              <a:gd name="connsiteX59" fmla="*/ 1041314 w 2422397"/>
              <a:gd name="connsiteY59" fmla="*/ 4139706 h 6858000"/>
              <a:gd name="connsiteX60" fmla="*/ 1049328 w 2422397"/>
              <a:gd name="connsiteY60" fmla="*/ 4134671 h 6858000"/>
              <a:gd name="connsiteX61" fmla="*/ 1061133 w 2422397"/>
              <a:gd name="connsiteY61" fmla="*/ 4074160 h 6858000"/>
              <a:gd name="connsiteX62" fmla="*/ 1059121 w 2422397"/>
              <a:gd name="connsiteY62" fmla="*/ 3844497 h 6858000"/>
              <a:gd name="connsiteX63" fmla="*/ 1083386 w 2422397"/>
              <a:gd name="connsiteY63" fmla="*/ 3726730 h 6858000"/>
              <a:gd name="connsiteX64" fmla="*/ 1098990 w 2422397"/>
              <a:gd name="connsiteY64" fmla="*/ 3687782 h 6858000"/>
              <a:gd name="connsiteX65" fmla="*/ 1124701 w 2422397"/>
              <a:gd name="connsiteY65" fmla="*/ 3622348 h 6858000"/>
              <a:gd name="connsiteX66" fmla="*/ 1161137 w 2422397"/>
              <a:gd name="connsiteY66" fmla="*/ 3580464 h 6858000"/>
              <a:gd name="connsiteX67" fmla="*/ 1179877 w 2422397"/>
              <a:gd name="connsiteY67" fmla="*/ 3441984 h 6858000"/>
              <a:gd name="connsiteX68" fmla="*/ 1217096 w 2422397"/>
              <a:gd name="connsiteY68" fmla="*/ 3354156 h 6858000"/>
              <a:gd name="connsiteX69" fmla="*/ 1232811 w 2422397"/>
              <a:gd name="connsiteY69" fmla="*/ 3301153 h 6858000"/>
              <a:gd name="connsiteX70" fmla="*/ 1281985 w 2422397"/>
              <a:gd name="connsiteY70" fmla="*/ 3158933 h 6858000"/>
              <a:gd name="connsiteX71" fmla="*/ 1335997 w 2422397"/>
              <a:gd name="connsiteY71" fmla="*/ 3018423 h 6858000"/>
              <a:gd name="connsiteX72" fmla="*/ 1394864 w 2422397"/>
              <a:gd name="connsiteY72" fmla="*/ 2946152 h 6858000"/>
              <a:gd name="connsiteX73" fmla="*/ 1436360 w 2422397"/>
              <a:gd name="connsiteY73" fmla="*/ 2829469 h 6858000"/>
              <a:gd name="connsiteX74" fmla="*/ 1447242 w 2422397"/>
              <a:gd name="connsiteY74" fmla="*/ 2811546 h 6858000"/>
              <a:gd name="connsiteX75" fmla="*/ 1449881 w 2422397"/>
              <a:gd name="connsiteY75" fmla="*/ 2781535 h 6858000"/>
              <a:gd name="connsiteX76" fmla="*/ 1459218 w 2422397"/>
              <a:gd name="connsiteY76" fmla="*/ 2660724 h 6858000"/>
              <a:gd name="connsiteX77" fmla="*/ 1455455 w 2422397"/>
              <a:gd name="connsiteY77" fmla="*/ 2560980 h 6858000"/>
              <a:gd name="connsiteX78" fmla="*/ 1497362 w 2422397"/>
              <a:gd name="connsiteY78" fmla="*/ 2456303 h 6858000"/>
              <a:gd name="connsiteX79" fmla="*/ 1507343 w 2422397"/>
              <a:gd name="connsiteY79" fmla="*/ 2385923 h 6858000"/>
              <a:gd name="connsiteX80" fmla="*/ 1540772 w 2422397"/>
              <a:gd name="connsiteY80" fmla="*/ 2256097 h 6858000"/>
              <a:gd name="connsiteX81" fmla="*/ 1569381 w 2422397"/>
              <a:gd name="connsiteY81" fmla="*/ 2165158 h 6858000"/>
              <a:gd name="connsiteX82" fmla="*/ 1576109 w 2422397"/>
              <a:gd name="connsiteY82" fmla="*/ 2078660 h 6858000"/>
              <a:gd name="connsiteX83" fmla="*/ 1564751 w 2422397"/>
              <a:gd name="connsiteY83" fmla="*/ 2009574 h 6858000"/>
              <a:gd name="connsiteX84" fmla="*/ 1571917 w 2422397"/>
              <a:gd name="connsiteY84" fmla="*/ 1903700 h 6858000"/>
              <a:gd name="connsiteX85" fmla="*/ 1564944 w 2422397"/>
              <a:gd name="connsiteY85" fmla="*/ 1821321 h 6858000"/>
              <a:gd name="connsiteX86" fmla="*/ 1579022 w 2422397"/>
              <a:gd name="connsiteY86" fmla="*/ 1718757 h 6858000"/>
              <a:gd name="connsiteX87" fmla="*/ 1590196 w 2422397"/>
              <a:gd name="connsiteY87" fmla="*/ 1595914 h 6858000"/>
              <a:gd name="connsiteX88" fmla="*/ 1624363 w 2422397"/>
              <a:gd name="connsiteY88" fmla="*/ 1502483 h 6858000"/>
              <a:gd name="connsiteX89" fmla="*/ 1631539 w 2422397"/>
              <a:gd name="connsiteY89" fmla="*/ 1431520 h 6858000"/>
              <a:gd name="connsiteX90" fmla="*/ 1646296 w 2422397"/>
              <a:gd name="connsiteY90" fmla="*/ 1333057 h 6858000"/>
              <a:gd name="connsiteX91" fmla="*/ 1696091 w 2422397"/>
              <a:gd name="connsiteY91" fmla="*/ 1202078 h 6858000"/>
              <a:gd name="connsiteX92" fmla="*/ 1706993 w 2422397"/>
              <a:gd name="connsiteY92" fmla="*/ 1104797 h 6858000"/>
              <a:gd name="connsiteX93" fmla="*/ 1777273 w 2422397"/>
              <a:gd name="connsiteY93" fmla="*/ 916268 h 6858000"/>
              <a:gd name="connsiteX94" fmla="*/ 1850836 w 2422397"/>
              <a:gd name="connsiteY94" fmla="*/ 825516 h 6858000"/>
              <a:gd name="connsiteX95" fmla="*/ 1911831 w 2422397"/>
              <a:gd name="connsiteY95" fmla="*/ 696577 h 6858000"/>
              <a:gd name="connsiteX96" fmla="*/ 1942209 w 2422397"/>
              <a:gd name="connsiteY96" fmla="*/ 575807 h 6858000"/>
              <a:gd name="connsiteX97" fmla="*/ 1951374 w 2422397"/>
              <a:gd name="connsiteY97" fmla="*/ 556682 h 6858000"/>
              <a:gd name="connsiteX98" fmla="*/ 1951170 w 2422397"/>
              <a:gd name="connsiteY98" fmla="*/ 526639 h 6858000"/>
              <a:gd name="connsiteX99" fmla="*/ 1949059 w 2422397"/>
              <a:gd name="connsiteY99" fmla="*/ 405872 h 6858000"/>
              <a:gd name="connsiteX100" fmla="*/ 1954018 w 2422397"/>
              <a:gd name="connsiteY100" fmla="*/ 307622 h 6858000"/>
              <a:gd name="connsiteX101" fmla="*/ 1967790 w 2422397"/>
              <a:gd name="connsiteY101" fmla="*/ 198682 h 6858000"/>
              <a:gd name="connsiteX102" fmla="*/ 1971093 w 2422397"/>
              <a:gd name="connsiteY102" fmla="*/ 127747 h 6858000"/>
              <a:gd name="connsiteX103" fmla="*/ 1951841 w 2422397"/>
              <a:gd name="connsiteY103" fmla="*/ 4678 h 6858000"/>
              <a:gd name="connsiteX104" fmla="*/ 1953649 w 2422397"/>
              <a:gd name="connsiteY104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68724 w 2422397"/>
              <a:gd name="connsiteY8" fmla="*/ 6547069 h 6858000"/>
              <a:gd name="connsiteX9" fmla="*/ 199197 w 2422397"/>
              <a:gd name="connsiteY9" fmla="*/ 6509743 h 6858000"/>
              <a:gd name="connsiteX10" fmla="*/ 247224 w 2422397"/>
              <a:gd name="connsiteY10" fmla="*/ 6455839 h 6858000"/>
              <a:gd name="connsiteX11" fmla="*/ 270687 w 2422397"/>
              <a:gd name="connsiteY11" fmla="*/ 6418363 h 6858000"/>
              <a:gd name="connsiteX12" fmla="*/ 339376 w 2422397"/>
              <a:gd name="connsiteY12" fmla="*/ 6322934 h 6858000"/>
              <a:gd name="connsiteX13" fmla="*/ 443949 w 2422397"/>
              <a:gd name="connsiteY13" fmla="*/ 6218313 h 6858000"/>
              <a:gd name="connsiteX14" fmla="*/ 478259 w 2422397"/>
              <a:gd name="connsiteY14" fmla="*/ 6183918 h 6858000"/>
              <a:gd name="connsiteX15" fmla="*/ 482177 w 2422397"/>
              <a:gd name="connsiteY15" fmla="*/ 6173358 h 6858000"/>
              <a:gd name="connsiteX16" fmla="*/ 482556 w 2422397"/>
              <a:gd name="connsiteY16" fmla="*/ 6173443 h 6858000"/>
              <a:gd name="connsiteX17" fmla="*/ 485673 w 2422397"/>
              <a:gd name="connsiteY17" fmla="*/ 6162875 h 6858000"/>
              <a:gd name="connsiteX18" fmla="*/ 524588 w 2422397"/>
              <a:gd name="connsiteY18" fmla="*/ 6111327 h 6858000"/>
              <a:gd name="connsiteX19" fmla="*/ 547843 w 2422397"/>
              <a:gd name="connsiteY19" fmla="*/ 6075666 h 6858000"/>
              <a:gd name="connsiteX20" fmla="*/ 562259 w 2422397"/>
              <a:gd name="connsiteY20" fmla="*/ 6054865 h 6858000"/>
              <a:gd name="connsiteX21" fmla="*/ 571463 w 2422397"/>
              <a:gd name="connsiteY21" fmla="*/ 6045606 h 6858000"/>
              <a:gd name="connsiteX22" fmla="*/ 584071 w 2422397"/>
              <a:gd name="connsiteY22" fmla="*/ 5992286 h 6858000"/>
              <a:gd name="connsiteX23" fmla="*/ 587812 w 2422397"/>
              <a:gd name="connsiteY23" fmla="*/ 5987907 h 6858000"/>
              <a:gd name="connsiteX24" fmla="*/ 592115 w 2422397"/>
              <a:gd name="connsiteY24" fmla="*/ 5949187 h 6858000"/>
              <a:gd name="connsiteX25" fmla="*/ 595889 w 2422397"/>
              <a:gd name="connsiteY25" fmla="*/ 5931081 h 6858000"/>
              <a:gd name="connsiteX26" fmla="*/ 593758 w 2422397"/>
              <a:gd name="connsiteY26" fmla="*/ 5922047 h 6858000"/>
              <a:gd name="connsiteX27" fmla="*/ 600949 w 2422397"/>
              <a:gd name="connsiteY27" fmla="*/ 5897316 h 6858000"/>
              <a:gd name="connsiteX28" fmla="*/ 602981 w 2422397"/>
              <a:gd name="connsiteY28" fmla="*/ 5895955 h 6858000"/>
              <a:gd name="connsiteX29" fmla="*/ 604430 w 2422397"/>
              <a:gd name="connsiteY29" fmla="*/ 5870052 h 6858000"/>
              <a:gd name="connsiteX30" fmla="*/ 631983 w 2422397"/>
              <a:gd name="connsiteY30" fmla="*/ 5814475 h 6858000"/>
              <a:gd name="connsiteX31" fmla="*/ 699739 w 2422397"/>
              <a:gd name="connsiteY31" fmla="*/ 5516509 h 6858000"/>
              <a:gd name="connsiteX32" fmla="*/ 723657 w 2422397"/>
              <a:gd name="connsiteY32" fmla="*/ 5356170 h 6858000"/>
              <a:gd name="connsiteX33" fmla="*/ 723661 w 2422397"/>
              <a:gd name="connsiteY33" fmla="*/ 5356076 h 6858000"/>
              <a:gd name="connsiteX34" fmla="*/ 725358 w 2422397"/>
              <a:gd name="connsiteY34" fmla="*/ 5309193 h 6858000"/>
              <a:gd name="connsiteX35" fmla="*/ 726926 w 2422397"/>
              <a:gd name="connsiteY35" fmla="*/ 5311182 h 6858000"/>
              <a:gd name="connsiteX36" fmla="*/ 727761 w 2422397"/>
              <a:gd name="connsiteY36" fmla="*/ 5304702 h 6858000"/>
              <a:gd name="connsiteX37" fmla="*/ 732974 w 2422397"/>
              <a:gd name="connsiteY37" fmla="*/ 5303522 h 6858000"/>
              <a:gd name="connsiteX38" fmla="*/ 762873 w 2422397"/>
              <a:gd name="connsiteY38" fmla="*/ 5269094 h 6858000"/>
              <a:gd name="connsiteX39" fmla="*/ 784867 w 2422397"/>
              <a:gd name="connsiteY39" fmla="*/ 5235785 h 6858000"/>
              <a:gd name="connsiteX40" fmla="*/ 796271 w 2422397"/>
              <a:gd name="connsiteY40" fmla="*/ 5175473 h 6858000"/>
              <a:gd name="connsiteX41" fmla="*/ 821529 w 2422397"/>
              <a:gd name="connsiteY41" fmla="*/ 5012929 h 6858000"/>
              <a:gd name="connsiteX42" fmla="*/ 846340 w 2422397"/>
              <a:gd name="connsiteY42" fmla="*/ 4944976 h 6858000"/>
              <a:gd name="connsiteX43" fmla="*/ 840157 w 2422397"/>
              <a:gd name="connsiteY43" fmla="*/ 4872869 h 6858000"/>
              <a:gd name="connsiteX44" fmla="*/ 855718 w 2422397"/>
              <a:gd name="connsiteY44" fmla="*/ 4850916 h 6858000"/>
              <a:gd name="connsiteX45" fmla="*/ 858709 w 2422397"/>
              <a:gd name="connsiteY45" fmla="*/ 4847264 h 6858000"/>
              <a:gd name="connsiteX46" fmla="*/ 863990 w 2422397"/>
              <a:gd name="connsiteY46" fmla="*/ 4829718 h 6858000"/>
              <a:gd name="connsiteX47" fmla="*/ 873842 w 2422397"/>
              <a:gd name="connsiteY47" fmla="*/ 4828439 h 6858000"/>
              <a:gd name="connsiteX48" fmla="*/ 887779 w 2422397"/>
              <a:gd name="connsiteY48" fmla="*/ 4804655 h 6858000"/>
              <a:gd name="connsiteX49" fmla="*/ 893894 w 2422397"/>
              <a:gd name="connsiteY49" fmla="*/ 4777060 h 6858000"/>
              <a:gd name="connsiteX50" fmla="*/ 883546 w 2422397"/>
              <a:gd name="connsiteY50" fmla="*/ 4777089 h 6858000"/>
              <a:gd name="connsiteX51" fmla="*/ 883812 w 2422397"/>
              <a:gd name="connsiteY51" fmla="*/ 4774559 h 6858000"/>
              <a:gd name="connsiteX52" fmla="*/ 903401 w 2422397"/>
              <a:gd name="connsiteY52" fmla="*/ 4679442 h 6858000"/>
              <a:gd name="connsiteX53" fmla="*/ 916253 w 2422397"/>
              <a:gd name="connsiteY53" fmla="*/ 4651970 h 6858000"/>
              <a:gd name="connsiteX54" fmla="*/ 922608 w 2422397"/>
              <a:gd name="connsiteY54" fmla="*/ 4649785 h 6858000"/>
              <a:gd name="connsiteX55" fmla="*/ 924139 w 2422397"/>
              <a:gd name="connsiteY55" fmla="*/ 4631605 h 6858000"/>
              <a:gd name="connsiteX56" fmla="*/ 985938 w 2422397"/>
              <a:gd name="connsiteY56" fmla="*/ 4515358 h 6858000"/>
              <a:gd name="connsiteX57" fmla="*/ 1011638 w 2422397"/>
              <a:gd name="connsiteY57" fmla="*/ 4352312 h 6858000"/>
              <a:gd name="connsiteX58" fmla="*/ 1049579 w 2422397"/>
              <a:gd name="connsiteY58" fmla="*/ 4237953 h 6858000"/>
              <a:gd name="connsiteX59" fmla="*/ 1041314 w 2422397"/>
              <a:gd name="connsiteY59" fmla="*/ 4139706 h 6858000"/>
              <a:gd name="connsiteX60" fmla="*/ 1049328 w 2422397"/>
              <a:gd name="connsiteY60" fmla="*/ 4134671 h 6858000"/>
              <a:gd name="connsiteX61" fmla="*/ 1061133 w 2422397"/>
              <a:gd name="connsiteY61" fmla="*/ 4074160 h 6858000"/>
              <a:gd name="connsiteX62" fmla="*/ 1059121 w 2422397"/>
              <a:gd name="connsiteY62" fmla="*/ 3844497 h 6858000"/>
              <a:gd name="connsiteX63" fmla="*/ 1083386 w 2422397"/>
              <a:gd name="connsiteY63" fmla="*/ 3726730 h 6858000"/>
              <a:gd name="connsiteX64" fmla="*/ 1098990 w 2422397"/>
              <a:gd name="connsiteY64" fmla="*/ 3687782 h 6858000"/>
              <a:gd name="connsiteX65" fmla="*/ 1124701 w 2422397"/>
              <a:gd name="connsiteY65" fmla="*/ 3622348 h 6858000"/>
              <a:gd name="connsiteX66" fmla="*/ 1149917 w 2422397"/>
              <a:gd name="connsiteY66" fmla="*/ 3558025 h 6858000"/>
              <a:gd name="connsiteX67" fmla="*/ 1179877 w 2422397"/>
              <a:gd name="connsiteY67" fmla="*/ 3441984 h 6858000"/>
              <a:gd name="connsiteX68" fmla="*/ 1217096 w 2422397"/>
              <a:gd name="connsiteY68" fmla="*/ 3354156 h 6858000"/>
              <a:gd name="connsiteX69" fmla="*/ 1232811 w 2422397"/>
              <a:gd name="connsiteY69" fmla="*/ 3301153 h 6858000"/>
              <a:gd name="connsiteX70" fmla="*/ 1281985 w 2422397"/>
              <a:gd name="connsiteY70" fmla="*/ 3158933 h 6858000"/>
              <a:gd name="connsiteX71" fmla="*/ 1335997 w 2422397"/>
              <a:gd name="connsiteY71" fmla="*/ 3018423 h 6858000"/>
              <a:gd name="connsiteX72" fmla="*/ 1394864 w 2422397"/>
              <a:gd name="connsiteY72" fmla="*/ 2946152 h 6858000"/>
              <a:gd name="connsiteX73" fmla="*/ 1436360 w 2422397"/>
              <a:gd name="connsiteY73" fmla="*/ 2829469 h 6858000"/>
              <a:gd name="connsiteX74" fmla="*/ 1447242 w 2422397"/>
              <a:gd name="connsiteY74" fmla="*/ 2811546 h 6858000"/>
              <a:gd name="connsiteX75" fmla="*/ 1449881 w 2422397"/>
              <a:gd name="connsiteY75" fmla="*/ 2781535 h 6858000"/>
              <a:gd name="connsiteX76" fmla="*/ 1459218 w 2422397"/>
              <a:gd name="connsiteY76" fmla="*/ 2660724 h 6858000"/>
              <a:gd name="connsiteX77" fmla="*/ 1455455 w 2422397"/>
              <a:gd name="connsiteY77" fmla="*/ 2560980 h 6858000"/>
              <a:gd name="connsiteX78" fmla="*/ 1497362 w 2422397"/>
              <a:gd name="connsiteY78" fmla="*/ 2456303 h 6858000"/>
              <a:gd name="connsiteX79" fmla="*/ 1507343 w 2422397"/>
              <a:gd name="connsiteY79" fmla="*/ 2385923 h 6858000"/>
              <a:gd name="connsiteX80" fmla="*/ 1540772 w 2422397"/>
              <a:gd name="connsiteY80" fmla="*/ 2256097 h 6858000"/>
              <a:gd name="connsiteX81" fmla="*/ 1569381 w 2422397"/>
              <a:gd name="connsiteY81" fmla="*/ 2165158 h 6858000"/>
              <a:gd name="connsiteX82" fmla="*/ 1576109 w 2422397"/>
              <a:gd name="connsiteY82" fmla="*/ 2078660 h 6858000"/>
              <a:gd name="connsiteX83" fmla="*/ 1564751 w 2422397"/>
              <a:gd name="connsiteY83" fmla="*/ 2009574 h 6858000"/>
              <a:gd name="connsiteX84" fmla="*/ 1571917 w 2422397"/>
              <a:gd name="connsiteY84" fmla="*/ 1903700 h 6858000"/>
              <a:gd name="connsiteX85" fmla="*/ 1564944 w 2422397"/>
              <a:gd name="connsiteY85" fmla="*/ 1821321 h 6858000"/>
              <a:gd name="connsiteX86" fmla="*/ 1579022 w 2422397"/>
              <a:gd name="connsiteY86" fmla="*/ 1718757 h 6858000"/>
              <a:gd name="connsiteX87" fmla="*/ 1590196 w 2422397"/>
              <a:gd name="connsiteY87" fmla="*/ 1595914 h 6858000"/>
              <a:gd name="connsiteX88" fmla="*/ 1624363 w 2422397"/>
              <a:gd name="connsiteY88" fmla="*/ 1502483 h 6858000"/>
              <a:gd name="connsiteX89" fmla="*/ 1631539 w 2422397"/>
              <a:gd name="connsiteY89" fmla="*/ 1431520 h 6858000"/>
              <a:gd name="connsiteX90" fmla="*/ 1646296 w 2422397"/>
              <a:gd name="connsiteY90" fmla="*/ 1333057 h 6858000"/>
              <a:gd name="connsiteX91" fmla="*/ 1696091 w 2422397"/>
              <a:gd name="connsiteY91" fmla="*/ 1202078 h 6858000"/>
              <a:gd name="connsiteX92" fmla="*/ 1706993 w 2422397"/>
              <a:gd name="connsiteY92" fmla="*/ 1104797 h 6858000"/>
              <a:gd name="connsiteX93" fmla="*/ 1777273 w 2422397"/>
              <a:gd name="connsiteY93" fmla="*/ 916268 h 6858000"/>
              <a:gd name="connsiteX94" fmla="*/ 1850836 w 2422397"/>
              <a:gd name="connsiteY94" fmla="*/ 825516 h 6858000"/>
              <a:gd name="connsiteX95" fmla="*/ 1911831 w 2422397"/>
              <a:gd name="connsiteY95" fmla="*/ 696577 h 6858000"/>
              <a:gd name="connsiteX96" fmla="*/ 1942209 w 2422397"/>
              <a:gd name="connsiteY96" fmla="*/ 575807 h 6858000"/>
              <a:gd name="connsiteX97" fmla="*/ 1951374 w 2422397"/>
              <a:gd name="connsiteY97" fmla="*/ 556682 h 6858000"/>
              <a:gd name="connsiteX98" fmla="*/ 1951170 w 2422397"/>
              <a:gd name="connsiteY98" fmla="*/ 526639 h 6858000"/>
              <a:gd name="connsiteX99" fmla="*/ 1949059 w 2422397"/>
              <a:gd name="connsiteY99" fmla="*/ 405872 h 6858000"/>
              <a:gd name="connsiteX100" fmla="*/ 1954018 w 2422397"/>
              <a:gd name="connsiteY100" fmla="*/ 307622 h 6858000"/>
              <a:gd name="connsiteX101" fmla="*/ 1967790 w 2422397"/>
              <a:gd name="connsiteY101" fmla="*/ 198682 h 6858000"/>
              <a:gd name="connsiteX102" fmla="*/ 1971093 w 2422397"/>
              <a:gd name="connsiteY102" fmla="*/ 127747 h 6858000"/>
              <a:gd name="connsiteX103" fmla="*/ 1951841 w 2422397"/>
              <a:gd name="connsiteY103" fmla="*/ 4678 h 6858000"/>
              <a:gd name="connsiteX104" fmla="*/ 1953649 w 2422397"/>
              <a:gd name="connsiteY104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68724 w 2422397"/>
              <a:gd name="connsiteY8" fmla="*/ 6547069 h 6858000"/>
              <a:gd name="connsiteX9" fmla="*/ 199197 w 2422397"/>
              <a:gd name="connsiteY9" fmla="*/ 6509743 h 6858000"/>
              <a:gd name="connsiteX10" fmla="*/ 247224 w 2422397"/>
              <a:gd name="connsiteY10" fmla="*/ 6455839 h 6858000"/>
              <a:gd name="connsiteX11" fmla="*/ 270687 w 2422397"/>
              <a:gd name="connsiteY11" fmla="*/ 6418363 h 6858000"/>
              <a:gd name="connsiteX12" fmla="*/ 339376 w 2422397"/>
              <a:gd name="connsiteY12" fmla="*/ 6322934 h 6858000"/>
              <a:gd name="connsiteX13" fmla="*/ 443949 w 2422397"/>
              <a:gd name="connsiteY13" fmla="*/ 6218313 h 6858000"/>
              <a:gd name="connsiteX14" fmla="*/ 478259 w 2422397"/>
              <a:gd name="connsiteY14" fmla="*/ 6183918 h 6858000"/>
              <a:gd name="connsiteX15" fmla="*/ 482177 w 2422397"/>
              <a:gd name="connsiteY15" fmla="*/ 6173358 h 6858000"/>
              <a:gd name="connsiteX16" fmla="*/ 482556 w 2422397"/>
              <a:gd name="connsiteY16" fmla="*/ 6173443 h 6858000"/>
              <a:gd name="connsiteX17" fmla="*/ 485673 w 2422397"/>
              <a:gd name="connsiteY17" fmla="*/ 6162875 h 6858000"/>
              <a:gd name="connsiteX18" fmla="*/ 524588 w 2422397"/>
              <a:gd name="connsiteY18" fmla="*/ 6111327 h 6858000"/>
              <a:gd name="connsiteX19" fmla="*/ 547843 w 2422397"/>
              <a:gd name="connsiteY19" fmla="*/ 6075666 h 6858000"/>
              <a:gd name="connsiteX20" fmla="*/ 562259 w 2422397"/>
              <a:gd name="connsiteY20" fmla="*/ 6054865 h 6858000"/>
              <a:gd name="connsiteX21" fmla="*/ 571463 w 2422397"/>
              <a:gd name="connsiteY21" fmla="*/ 6045606 h 6858000"/>
              <a:gd name="connsiteX22" fmla="*/ 584071 w 2422397"/>
              <a:gd name="connsiteY22" fmla="*/ 5992286 h 6858000"/>
              <a:gd name="connsiteX23" fmla="*/ 587812 w 2422397"/>
              <a:gd name="connsiteY23" fmla="*/ 5987907 h 6858000"/>
              <a:gd name="connsiteX24" fmla="*/ 592115 w 2422397"/>
              <a:gd name="connsiteY24" fmla="*/ 5949187 h 6858000"/>
              <a:gd name="connsiteX25" fmla="*/ 595889 w 2422397"/>
              <a:gd name="connsiteY25" fmla="*/ 5931081 h 6858000"/>
              <a:gd name="connsiteX26" fmla="*/ 593758 w 2422397"/>
              <a:gd name="connsiteY26" fmla="*/ 5922047 h 6858000"/>
              <a:gd name="connsiteX27" fmla="*/ 600949 w 2422397"/>
              <a:gd name="connsiteY27" fmla="*/ 5897316 h 6858000"/>
              <a:gd name="connsiteX28" fmla="*/ 602981 w 2422397"/>
              <a:gd name="connsiteY28" fmla="*/ 5895955 h 6858000"/>
              <a:gd name="connsiteX29" fmla="*/ 604430 w 2422397"/>
              <a:gd name="connsiteY29" fmla="*/ 5870052 h 6858000"/>
              <a:gd name="connsiteX30" fmla="*/ 631983 w 2422397"/>
              <a:gd name="connsiteY30" fmla="*/ 5814475 h 6858000"/>
              <a:gd name="connsiteX31" fmla="*/ 699739 w 2422397"/>
              <a:gd name="connsiteY31" fmla="*/ 5516509 h 6858000"/>
              <a:gd name="connsiteX32" fmla="*/ 723657 w 2422397"/>
              <a:gd name="connsiteY32" fmla="*/ 5356170 h 6858000"/>
              <a:gd name="connsiteX33" fmla="*/ 723661 w 2422397"/>
              <a:gd name="connsiteY33" fmla="*/ 5356076 h 6858000"/>
              <a:gd name="connsiteX34" fmla="*/ 725358 w 2422397"/>
              <a:gd name="connsiteY34" fmla="*/ 5309193 h 6858000"/>
              <a:gd name="connsiteX35" fmla="*/ 726926 w 2422397"/>
              <a:gd name="connsiteY35" fmla="*/ 5311182 h 6858000"/>
              <a:gd name="connsiteX36" fmla="*/ 727761 w 2422397"/>
              <a:gd name="connsiteY36" fmla="*/ 5304702 h 6858000"/>
              <a:gd name="connsiteX37" fmla="*/ 732974 w 2422397"/>
              <a:gd name="connsiteY37" fmla="*/ 5303522 h 6858000"/>
              <a:gd name="connsiteX38" fmla="*/ 762873 w 2422397"/>
              <a:gd name="connsiteY38" fmla="*/ 5269094 h 6858000"/>
              <a:gd name="connsiteX39" fmla="*/ 784867 w 2422397"/>
              <a:gd name="connsiteY39" fmla="*/ 5235785 h 6858000"/>
              <a:gd name="connsiteX40" fmla="*/ 796271 w 2422397"/>
              <a:gd name="connsiteY40" fmla="*/ 5175473 h 6858000"/>
              <a:gd name="connsiteX41" fmla="*/ 821529 w 2422397"/>
              <a:gd name="connsiteY41" fmla="*/ 5012929 h 6858000"/>
              <a:gd name="connsiteX42" fmla="*/ 846340 w 2422397"/>
              <a:gd name="connsiteY42" fmla="*/ 4944976 h 6858000"/>
              <a:gd name="connsiteX43" fmla="*/ 840157 w 2422397"/>
              <a:gd name="connsiteY43" fmla="*/ 4872869 h 6858000"/>
              <a:gd name="connsiteX44" fmla="*/ 855718 w 2422397"/>
              <a:gd name="connsiteY44" fmla="*/ 4850916 h 6858000"/>
              <a:gd name="connsiteX45" fmla="*/ 858709 w 2422397"/>
              <a:gd name="connsiteY45" fmla="*/ 4847264 h 6858000"/>
              <a:gd name="connsiteX46" fmla="*/ 863990 w 2422397"/>
              <a:gd name="connsiteY46" fmla="*/ 4829718 h 6858000"/>
              <a:gd name="connsiteX47" fmla="*/ 873842 w 2422397"/>
              <a:gd name="connsiteY47" fmla="*/ 4828439 h 6858000"/>
              <a:gd name="connsiteX48" fmla="*/ 887779 w 2422397"/>
              <a:gd name="connsiteY48" fmla="*/ 4804655 h 6858000"/>
              <a:gd name="connsiteX49" fmla="*/ 893894 w 2422397"/>
              <a:gd name="connsiteY49" fmla="*/ 4777060 h 6858000"/>
              <a:gd name="connsiteX50" fmla="*/ 883546 w 2422397"/>
              <a:gd name="connsiteY50" fmla="*/ 4777089 h 6858000"/>
              <a:gd name="connsiteX51" fmla="*/ 883812 w 2422397"/>
              <a:gd name="connsiteY51" fmla="*/ 4774559 h 6858000"/>
              <a:gd name="connsiteX52" fmla="*/ 903401 w 2422397"/>
              <a:gd name="connsiteY52" fmla="*/ 4679442 h 6858000"/>
              <a:gd name="connsiteX53" fmla="*/ 916253 w 2422397"/>
              <a:gd name="connsiteY53" fmla="*/ 4651970 h 6858000"/>
              <a:gd name="connsiteX54" fmla="*/ 922608 w 2422397"/>
              <a:gd name="connsiteY54" fmla="*/ 4649785 h 6858000"/>
              <a:gd name="connsiteX55" fmla="*/ 924139 w 2422397"/>
              <a:gd name="connsiteY55" fmla="*/ 4631605 h 6858000"/>
              <a:gd name="connsiteX56" fmla="*/ 985938 w 2422397"/>
              <a:gd name="connsiteY56" fmla="*/ 4515358 h 6858000"/>
              <a:gd name="connsiteX57" fmla="*/ 1011638 w 2422397"/>
              <a:gd name="connsiteY57" fmla="*/ 4352312 h 6858000"/>
              <a:gd name="connsiteX58" fmla="*/ 1049579 w 2422397"/>
              <a:gd name="connsiteY58" fmla="*/ 4237953 h 6858000"/>
              <a:gd name="connsiteX59" fmla="*/ 1041314 w 2422397"/>
              <a:gd name="connsiteY59" fmla="*/ 4139706 h 6858000"/>
              <a:gd name="connsiteX60" fmla="*/ 1049328 w 2422397"/>
              <a:gd name="connsiteY60" fmla="*/ 4134671 h 6858000"/>
              <a:gd name="connsiteX61" fmla="*/ 1061133 w 2422397"/>
              <a:gd name="connsiteY61" fmla="*/ 4074160 h 6858000"/>
              <a:gd name="connsiteX62" fmla="*/ 1059121 w 2422397"/>
              <a:gd name="connsiteY62" fmla="*/ 3844497 h 6858000"/>
              <a:gd name="connsiteX63" fmla="*/ 1083386 w 2422397"/>
              <a:gd name="connsiteY63" fmla="*/ 3726730 h 6858000"/>
              <a:gd name="connsiteX64" fmla="*/ 1098990 w 2422397"/>
              <a:gd name="connsiteY64" fmla="*/ 3687782 h 6858000"/>
              <a:gd name="connsiteX65" fmla="*/ 1124701 w 2422397"/>
              <a:gd name="connsiteY65" fmla="*/ 3622348 h 6858000"/>
              <a:gd name="connsiteX66" fmla="*/ 1179877 w 2422397"/>
              <a:gd name="connsiteY66" fmla="*/ 3441984 h 6858000"/>
              <a:gd name="connsiteX67" fmla="*/ 1217096 w 2422397"/>
              <a:gd name="connsiteY67" fmla="*/ 3354156 h 6858000"/>
              <a:gd name="connsiteX68" fmla="*/ 1232811 w 2422397"/>
              <a:gd name="connsiteY68" fmla="*/ 3301153 h 6858000"/>
              <a:gd name="connsiteX69" fmla="*/ 1281985 w 2422397"/>
              <a:gd name="connsiteY69" fmla="*/ 3158933 h 6858000"/>
              <a:gd name="connsiteX70" fmla="*/ 1335997 w 2422397"/>
              <a:gd name="connsiteY70" fmla="*/ 3018423 h 6858000"/>
              <a:gd name="connsiteX71" fmla="*/ 1394864 w 2422397"/>
              <a:gd name="connsiteY71" fmla="*/ 2946152 h 6858000"/>
              <a:gd name="connsiteX72" fmla="*/ 1436360 w 2422397"/>
              <a:gd name="connsiteY72" fmla="*/ 2829469 h 6858000"/>
              <a:gd name="connsiteX73" fmla="*/ 1447242 w 2422397"/>
              <a:gd name="connsiteY73" fmla="*/ 2811546 h 6858000"/>
              <a:gd name="connsiteX74" fmla="*/ 1449881 w 2422397"/>
              <a:gd name="connsiteY74" fmla="*/ 2781535 h 6858000"/>
              <a:gd name="connsiteX75" fmla="*/ 1459218 w 2422397"/>
              <a:gd name="connsiteY75" fmla="*/ 2660724 h 6858000"/>
              <a:gd name="connsiteX76" fmla="*/ 1455455 w 2422397"/>
              <a:gd name="connsiteY76" fmla="*/ 2560980 h 6858000"/>
              <a:gd name="connsiteX77" fmla="*/ 1497362 w 2422397"/>
              <a:gd name="connsiteY77" fmla="*/ 2456303 h 6858000"/>
              <a:gd name="connsiteX78" fmla="*/ 1507343 w 2422397"/>
              <a:gd name="connsiteY78" fmla="*/ 2385923 h 6858000"/>
              <a:gd name="connsiteX79" fmla="*/ 1540772 w 2422397"/>
              <a:gd name="connsiteY79" fmla="*/ 2256097 h 6858000"/>
              <a:gd name="connsiteX80" fmla="*/ 1569381 w 2422397"/>
              <a:gd name="connsiteY80" fmla="*/ 2165158 h 6858000"/>
              <a:gd name="connsiteX81" fmla="*/ 1576109 w 2422397"/>
              <a:gd name="connsiteY81" fmla="*/ 2078660 h 6858000"/>
              <a:gd name="connsiteX82" fmla="*/ 1564751 w 2422397"/>
              <a:gd name="connsiteY82" fmla="*/ 2009574 h 6858000"/>
              <a:gd name="connsiteX83" fmla="*/ 1571917 w 2422397"/>
              <a:gd name="connsiteY83" fmla="*/ 1903700 h 6858000"/>
              <a:gd name="connsiteX84" fmla="*/ 1564944 w 2422397"/>
              <a:gd name="connsiteY84" fmla="*/ 1821321 h 6858000"/>
              <a:gd name="connsiteX85" fmla="*/ 1579022 w 2422397"/>
              <a:gd name="connsiteY85" fmla="*/ 1718757 h 6858000"/>
              <a:gd name="connsiteX86" fmla="*/ 1590196 w 2422397"/>
              <a:gd name="connsiteY86" fmla="*/ 1595914 h 6858000"/>
              <a:gd name="connsiteX87" fmla="*/ 1624363 w 2422397"/>
              <a:gd name="connsiteY87" fmla="*/ 1502483 h 6858000"/>
              <a:gd name="connsiteX88" fmla="*/ 1631539 w 2422397"/>
              <a:gd name="connsiteY88" fmla="*/ 1431520 h 6858000"/>
              <a:gd name="connsiteX89" fmla="*/ 1646296 w 2422397"/>
              <a:gd name="connsiteY89" fmla="*/ 1333057 h 6858000"/>
              <a:gd name="connsiteX90" fmla="*/ 1696091 w 2422397"/>
              <a:gd name="connsiteY90" fmla="*/ 1202078 h 6858000"/>
              <a:gd name="connsiteX91" fmla="*/ 1706993 w 2422397"/>
              <a:gd name="connsiteY91" fmla="*/ 1104797 h 6858000"/>
              <a:gd name="connsiteX92" fmla="*/ 1777273 w 2422397"/>
              <a:gd name="connsiteY92" fmla="*/ 916268 h 6858000"/>
              <a:gd name="connsiteX93" fmla="*/ 1850836 w 2422397"/>
              <a:gd name="connsiteY93" fmla="*/ 825516 h 6858000"/>
              <a:gd name="connsiteX94" fmla="*/ 1911831 w 2422397"/>
              <a:gd name="connsiteY94" fmla="*/ 696577 h 6858000"/>
              <a:gd name="connsiteX95" fmla="*/ 1942209 w 2422397"/>
              <a:gd name="connsiteY95" fmla="*/ 575807 h 6858000"/>
              <a:gd name="connsiteX96" fmla="*/ 1951374 w 2422397"/>
              <a:gd name="connsiteY96" fmla="*/ 556682 h 6858000"/>
              <a:gd name="connsiteX97" fmla="*/ 1951170 w 2422397"/>
              <a:gd name="connsiteY97" fmla="*/ 526639 h 6858000"/>
              <a:gd name="connsiteX98" fmla="*/ 1949059 w 2422397"/>
              <a:gd name="connsiteY98" fmla="*/ 405872 h 6858000"/>
              <a:gd name="connsiteX99" fmla="*/ 1954018 w 2422397"/>
              <a:gd name="connsiteY99" fmla="*/ 307622 h 6858000"/>
              <a:gd name="connsiteX100" fmla="*/ 1967790 w 2422397"/>
              <a:gd name="connsiteY100" fmla="*/ 198682 h 6858000"/>
              <a:gd name="connsiteX101" fmla="*/ 1971093 w 2422397"/>
              <a:gd name="connsiteY101" fmla="*/ 127747 h 6858000"/>
              <a:gd name="connsiteX102" fmla="*/ 1951841 w 2422397"/>
              <a:gd name="connsiteY102" fmla="*/ 4678 h 6858000"/>
              <a:gd name="connsiteX103" fmla="*/ 1953649 w 2422397"/>
              <a:gd name="connsiteY103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68724 w 2422397"/>
              <a:gd name="connsiteY8" fmla="*/ 6547069 h 6858000"/>
              <a:gd name="connsiteX9" fmla="*/ 199197 w 2422397"/>
              <a:gd name="connsiteY9" fmla="*/ 6509743 h 6858000"/>
              <a:gd name="connsiteX10" fmla="*/ 247224 w 2422397"/>
              <a:gd name="connsiteY10" fmla="*/ 6455839 h 6858000"/>
              <a:gd name="connsiteX11" fmla="*/ 270687 w 2422397"/>
              <a:gd name="connsiteY11" fmla="*/ 6418363 h 6858000"/>
              <a:gd name="connsiteX12" fmla="*/ 339376 w 2422397"/>
              <a:gd name="connsiteY12" fmla="*/ 6322934 h 6858000"/>
              <a:gd name="connsiteX13" fmla="*/ 443949 w 2422397"/>
              <a:gd name="connsiteY13" fmla="*/ 6218313 h 6858000"/>
              <a:gd name="connsiteX14" fmla="*/ 478259 w 2422397"/>
              <a:gd name="connsiteY14" fmla="*/ 6183918 h 6858000"/>
              <a:gd name="connsiteX15" fmla="*/ 482177 w 2422397"/>
              <a:gd name="connsiteY15" fmla="*/ 6173358 h 6858000"/>
              <a:gd name="connsiteX16" fmla="*/ 482556 w 2422397"/>
              <a:gd name="connsiteY16" fmla="*/ 6173443 h 6858000"/>
              <a:gd name="connsiteX17" fmla="*/ 485673 w 2422397"/>
              <a:gd name="connsiteY17" fmla="*/ 6162875 h 6858000"/>
              <a:gd name="connsiteX18" fmla="*/ 524588 w 2422397"/>
              <a:gd name="connsiteY18" fmla="*/ 6111327 h 6858000"/>
              <a:gd name="connsiteX19" fmla="*/ 547843 w 2422397"/>
              <a:gd name="connsiteY19" fmla="*/ 6075666 h 6858000"/>
              <a:gd name="connsiteX20" fmla="*/ 562259 w 2422397"/>
              <a:gd name="connsiteY20" fmla="*/ 6054865 h 6858000"/>
              <a:gd name="connsiteX21" fmla="*/ 571463 w 2422397"/>
              <a:gd name="connsiteY21" fmla="*/ 6045606 h 6858000"/>
              <a:gd name="connsiteX22" fmla="*/ 584071 w 2422397"/>
              <a:gd name="connsiteY22" fmla="*/ 5992286 h 6858000"/>
              <a:gd name="connsiteX23" fmla="*/ 587812 w 2422397"/>
              <a:gd name="connsiteY23" fmla="*/ 5987907 h 6858000"/>
              <a:gd name="connsiteX24" fmla="*/ 592115 w 2422397"/>
              <a:gd name="connsiteY24" fmla="*/ 5949187 h 6858000"/>
              <a:gd name="connsiteX25" fmla="*/ 595889 w 2422397"/>
              <a:gd name="connsiteY25" fmla="*/ 5931081 h 6858000"/>
              <a:gd name="connsiteX26" fmla="*/ 593758 w 2422397"/>
              <a:gd name="connsiteY26" fmla="*/ 5922047 h 6858000"/>
              <a:gd name="connsiteX27" fmla="*/ 600949 w 2422397"/>
              <a:gd name="connsiteY27" fmla="*/ 5897316 h 6858000"/>
              <a:gd name="connsiteX28" fmla="*/ 602981 w 2422397"/>
              <a:gd name="connsiteY28" fmla="*/ 5895955 h 6858000"/>
              <a:gd name="connsiteX29" fmla="*/ 604430 w 2422397"/>
              <a:gd name="connsiteY29" fmla="*/ 5870052 h 6858000"/>
              <a:gd name="connsiteX30" fmla="*/ 631983 w 2422397"/>
              <a:gd name="connsiteY30" fmla="*/ 5814475 h 6858000"/>
              <a:gd name="connsiteX31" fmla="*/ 699739 w 2422397"/>
              <a:gd name="connsiteY31" fmla="*/ 5516509 h 6858000"/>
              <a:gd name="connsiteX32" fmla="*/ 723657 w 2422397"/>
              <a:gd name="connsiteY32" fmla="*/ 5356170 h 6858000"/>
              <a:gd name="connsiteX33" fmla="*/ 723661 w 2422397"/>
              <a:gd name="connsiteY33" fmla="*/ 5356076 h 6858000"/>
              <a:gd name="connsiteX34" fmla="*/ 725358 w 2422397"/>
              <a:gd name="connsiteY34" fmla="*/ 5309193 h 6858000"/>
              <a:gd name="connsiteX35" fmla="*/ 726926 w 2422397"/>
              <a:gd name="connsiteY35" fmla="*/ 5311182 h 6858000"/>
              <a:gd name="connsiteX36" fmla="*/ 727761 w 2422397"/>
              <a:gd name="connsiteY36" fmla="*/ 5304702 h 6858000"/>
              <a:gd name="connsiteX37" fmla="*/ 732974 w 2422397"/>
              <a:gd name="connsiteY37" fmla="*/ 5303522 h 6858000"/>
              <a:gd name="connsiteX38" fmla="*/ 762873 w 2422397"/>
              <a:gd name="connsiteY38" fmla="*/ 5269094 h 6858000"/>
              <a:gd name="connsiteX39" fmla="*/ 784867 w 2422397"/>
              <a:gd name="connsiteY39" fmla="*/ 5235785 h 6858000"/>
              <a:gd name="connsiteX40" fmla="*/ 796271 w 2422397"/>
              <a:gd name="connsiteY40" fmla="*/ 5175473 h 6858000"/>
              <a:gd name="connsiteX41" fmla="*/ 821529 w 2422397"/>
              <a:gd name="connsiteY41" fmla="*/ 5012929 h 6858000"/>
              <a:gd name="connsiteX42" fmla="*/ 846340 w 2422397"/>
              <a:gd name="connsiteY42" fmla="*/ 4944976 h 6858000"/>
              <a:gd name="connsiteX43" fmla="*/ 840157 w 2422397"/>
              <a:gd name="connsiteY43" fmla="*/ 4872869 h 6858000"/>
              <a:gd name="connsiteX44" fmla="*/ 855718 w 2422397"/>
              <a:gd name="connsiteY44" fmla="*/ 4850916 h 6858000"/>
              <a:gd name="connsiteX45" fmla="*/ 858709 w 2422397"/>
              <a:gd name="connsiteY45" fmla="*/ 4847264 h 6858000"/>
              <a:gd name="connsiteX46" fmla="*/ 863990 w 2422397"/>
              <a:gd name="connsiteY46" fmla="*/ 4829718 h 6858000"/>
              <a:gd name="connsiteX47" fmla="*/ 873842 w 2422397"/>
              <a:gd name="connsiteY47" fmla="*/ 4828439 h 6858000"/>
              <a:gd name="connsiteX48" fmla="*/ 887779 w 2422397"/>
              <a:gd name="connsiteY48" fmla="*/ 4804655 h 6858000"/>
              <a:gd name="connsiteX49" fmla="*/ 893894 w 2422397"/>
              <a:gd name="connsiteY49" fmla="*/ 4777060 h 6858000"/>
              <a:gd name="connsiteX50" fmla="*/ 883546 w 2422397"/>
              <a:gd name="connsiteY50" fmla="*/ 4777089 h 6858000"/>
              <a:gd name="connsiteX51" fmla="*/ 883812 w 2422397"/>
              <a:gd name="connsiteY51" fmla="*/ 4774559 h 6858000"/>
              <a:gd name="connsiteX52" fmla="*/ 903401 w 2422397"/>
              <a:gd name="connsiteY52" fmla="*/ 4679442 h 6858000"/>
              <a:gd name="connsiteX53" fmla="*/ 916253 w 2422397"/>
              <a:gd name="connsiteY53" fmla="*/ 4651970 h 6858000"/>
              <a:gd name="connsiteX54" fmla="*/ 922608 w 2422397"/>
              <a:gd name="connsiteY54" fmla="*/ 4649785 h 6858000"/>
              <a:gd name="connsiteX55" fmla="*/ 924139 w 2422397"/>
              <a:gd name="connsiteY55" fmla="*/ 4631605 h 6858000"/>
              <a:gd name="connsiteX56" fmla="*/ 985938 w 2422397"/>
              <a:gd name="connsiteY56" fmla="*/ 4515358 h 6858000"/>
              <a:gd name="connsiteX57" fmla="*/ 1011638 w 2422397"/>
              <a:gd name="connsiteY57" fmla="*/ 4352312 h 6858000"/>
              <a:gd name="connsiteX58" fmla="*/ 1049579 w 2422397"/>
              <a:gd name="connsiteY58" fmla="*/ 4237953 h 6858000"/>
              <a:gd name="connsiteX59" fmla="*/ 1041314 w 2422397"/>
              <a:gd name="connsiteY59" fmla="*/ 4139706 h 6858000"/>
              <a:gd name="connsiteX60" fmla="*/ 1049328 w 2422397"/>
              <a:gd name="connsiteY60" fmla="*/ 4134671 h 6858000"/>
              <a:gd name="connsiteX61" fmla="*/ 1061133 w 2422397"/>
              <a:gd name="connsiteY61" fmla="*/ 4074160 h 6858000"/>
              <a:gd name="connsiteX62" fmla="*/ 1059121 w 2422397"/>
              <a:gd name="connsiteY62" fmla="*/ 3844497 h 6858000"/>
              <a:gd name="connsiteX63" fmla="*/ 1083386 w 2422397"/>
              <a:gd name="connsiteY63" fmla="*/ 3726730 h 6858000"/>
              <a:gd name="connsiteX64" fmla="*/ 1098990 w 2422397"/>
              <a:gd name="connsiteY64" fmla="*/ 3687782 h 6858000"/>
              <a:gd name="connsiteX65" fmla="*/ 1147140 w 2422397"/>
              <a:gd name="connsiteY65" fmla="*/ 3543810 h 6858000"/>
              <a:gd name="connsiteX66" fmla="*/ 1179877 w 2422397"/>
              <a:gd name="connsiteY66" fmla="*/ 3441984 h 6858000"/>
              <a:gd name="connsiteX67" fmla="*/ 1217096 w 2422397"/>
              <a:gd name="connsiteY67" fmla="*/ 3354156 h 6858000"/>
              <a:gd name="connsiteX68" fmla="*/ 1232811 w 2422397"/>
              <a:gd name="connsiteY68" fmla="*/ 3301153 h 6858000"/>
              <a:gd name="connsiteX69" fmla="*/ 1281985 w 2422397"/>
              <a:gd name="connsiteY69" fmla="*/ 3158933 h 6858000"/>
              <a:gd name="connsiteX70" fmla="*/ 1335997 w 2422397"/>
              <a:gd name="connsiteY70" fmla="*/ 3018423 h 6858000"/>
              <a:gd name="connsiteX71" fmla="*/ 1394864 w 2422397"/>
              <a:gd name="connsiteY71" fmla="*/ 2946152 h 6858000"/>
              <a:gd name="connsiteX72" fmla="*/ 1436360 w 2422397"/>
              <a:gd name="connsiteY72" fmla="*/ 2829469 h 6858000"/>
              <a:gd name="connsiteX73" fmla="*/ 1447242 w 2422397"/>
              <a:gd name="connsiteY73" fmla="*/ 2811546 h 6858000"/>
              <a:gd name="connsiteX74" fmla="*/ 1449881 w 2422397"/>
              <a:gd name="connsiteY74" fmla="*/ 2781535 h 6858000"/>
              <a:gd name="connsiteX75" fmla="*/ 1459218 w 2422397"/>
              <a:gd name="connsiteY75" fmla="*/ 2660724 h 6858000"/>
              <a:gd name="connsiteX76" fmla="*/ 1455455 w 2422397"/>
              <a:gd name="connsiteY76" fmla="*/ 2560980 h 6858000"/>
              <a:gd name="connsiteX77" fmla="*/ 1497362 w 2422397"/>
              <a:gd name="connsiteY77" fmla="*/ 2456303 h 6858000"/>
              <a:gd name="connsiteX78" fmla="*/ 1507343 w 2422397"/>
              <a:gd name="connsiteY78" fmla="*/ 2385923 h 6858000"/>
              <a:gd name="connsiteX79" fmla="*/ 1540772 w 2422397"/>
              <a:gd name="connsiteY79" fmla="*/ 2256097 h 6858000"/>
              <a:gd name="connsiteX80" fmla="*/ 1569381 w 2422397"/>
              <a:gd name="connsiteY80" fmla="*/ 2165158 h 6858000"/>
              <a:gd name="connsiteX81" fmla="*/ 1576109 w 2422397"/>
              <a:gd name="connsiteY81" fmla="*/ 2078660 h 6858000"/>
              <a:gd name="connsiteX82" fmla="*/ 1564751 w 2422397"/>
              <a:gd name="connsiteY82" fmla="*/ 2009574 h 6858000"/>
              <a:gd name="connsiteX83" fmla="*/ 1571917 w 2422397"/>
              <a:gd name="connsiteY83" fmla="*/ 1903700 h 6858000"/>
              <a:gd name="connsiteX84" fmla="*/ 1564944 w 2422397"/>
              <a:gd name="connsiteY84" fmla="*/ 1821321 h 6858000"/>
              <a:gd name="connsiteX85" fmla="*/ 1579022 w 2422397"/>
              <a:gd name="connsiteY85" fmla="*/ 1718757 h 6858000"/>
              <a:gd name="connsiteX86" fmla="*/ 1590196 w 2422397"/>
              <a:gd name="connsiteY86" fmla="*/ 1595914 h 6858000"/>
              <a:gd name="connsiteX87" fmla="*/ 1624363 w 2422397"/>
              <a:gd name="connsiteY87" fmla="*/ 1502483 h 6858000"/>
              <a:gd name="connsiteX88" fmla="*/ 1631539 w 2422397"/>
              <a:gd name="connsiteY88" fmla="*/ 1431520 h 6858000"/>
              <a:gd name="connsiteX89" fmla="*/ 1646296 w 2422397"/>
              <a:gd name="connsiteY89" fmla="*/ 1333057 h 6858000"/>
              <a:gd name="connsiteX90" fmla="*/ 1696091 w 2422397"/>
              <a:gd name="connsiteY90" fmla="*/ 1202078 h 6858000"/>
              <a:gd name="connsiteX91" fmla="*/ 1706993 w 2422397"/>
              <a:gd name="connsiteY91" fmla="*/ 1104797 h 6858000"/>
              <a:gd name="connsiteX92" fmla="*/ 1777273 w 2422397"/>
              <a:gd name="connsiteY92" fmla="*/ 916268 h 6858000"/>
              <a:gd name="connsiteX93" fmla="*/ 1850836 w 2422397"/>
              <a:gd name="connsiteY93" fmla="*/ 825516 h 6858000"/>
              <a:gd name="connsiteX94" fmla="*/ 1911831 w 2422397"/>
              <a:gd name="connsiteY94" fmla="*/ 696577 h 6858000"/>
              <a:gd name="connsiteX95" fmla="*/ 1942209 w 2422397"/>
              <a:gd name="connsiteY95" fmla="*/ 575807 h 6858000"/>
              <a:gd name="connsiteX96" fmla="*/ 1951374 w 2422397"/>
              <a:gd name="connsiteY96" fmla="*/ 556682 h 6858000"/>
              <a:gd name="connsiteX97" fmla="*/ 1951170 w 2422397"/>
              <a:gd name="connsiteY97" fmla="*/ 526639 h 6858000"/>
              <a:gd name="connsiteX98" fmla="*/ 1949059 w 2422397"/>
              <a:gd name="connsiteY98" fmla="*/ 405872 h 6858000"/>
              <a:gd name="connsiteX99" fmla="*/ 1954018 w 2422397"/>
              <a:gd name="connsiteY99" fmla="*/ 307622 h 6858000"/>
              <a:gd name="connsiteX100" fmla="*/ 1967790 w 2422397"/>
              <a:gd name="connsiteY100" fmla="*/ 198682 h 6858000"/>
              <a:gd name="connsiteX101" fmla="*/ 1971093 w 2422397"/>
              <a:gd name="connsiteY101" fmla="*/ 127747 h 6858000"/>
              <a:gd name="connsiteX102" fmla="*/ 1951841 w 2422397"/>
              <a:gd name="connsiteY102" fmla="*/ 4678 h 6858000"/>
              <a:gd name="connsiteX103" fmla="*/ 1953649 w 2422397"/>
              <a:gd name="connsiteY103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68724 w 2422397"/>
              <a:gd name="connsiteY8" fmla="*/ 6547069 h 6858000"/>
              <a:gd name="connsiteX9" fmla="*/ 199197 w 2422397"/>
              <a:gd name="connsiteY9" fmla="*/ 6509743 h 6858000"/>
              <a:gd name="connsiteX10" fmla="*/ 247224 w 2422397"/>
              <a:gd name="connsiteY10" fmla="*/ 6455839 h 6858000"/>
              <a:gd name="connsiteX11" fmla="*/ 270687 w 2422397"/>
              <a:gd name="connsiteY11" fmla="*/ 6418363 h 6858000"/>
              <a:gd name="connsiteX12" fmla="*/ 339376 w 2422397"/>
              <a:gd name="connsiteY12" fmla="*/ 6322934 h 6858000"/>
              <a:gd name="connsiteX13" fmla="*/ 443949 w 2422397"/>
              <a:gd name="connsiteY13" fmla="*/ 6218313 h 6858000"/>
              <a:gd name="connsiteX14" fmla="*/ 478259 w 2422397"/>
              <a:gd name="connsiteY14" fmla="*/ 6183918 h 6858000"/>
              <a:gd name="connsiteX15" fmla="*/ 482177 w 2422397"/>
              <a:gd name="connsiteY15" fmla="*/ 6173358 h 6858000"/>
              <a:gd name="connsiteX16" fmla="*/ 482556 w 2422397"/>
              <a:gd name="connsiteY16" fmla="*/ 6173443 h 6858000"/>
              <a:gd name="connsiteX17" fmla="*/ 485673 w 2422397"/>
              <a:gd name="connsiteY17" fmla="*/ 6162875 h 6858000"/>
              <a:gd name="connsiteX18" fmla="*/ 524588 w 2422397"/>
              <a:gd name="connsiteY18" fmla="*/ 6111327 h 6858000"/>
              <a:gd name="connsiteX19" fmla="*/ 547843 w 2422397"/>
              <a:gd name="connsiteY19" fmla="*/ 6075666 h 6858000"/>
              <a:gd name="connsiteX20" fmla="*/ 562259 w 2422397"/>
              <a:gd name="connsiteY20" fmla="*/ 6054865 h 6858000"/>
              <a:gd name="connsiteX21" fmla="*/ 571463 w 2422397"/>
              <a:gd name="connsiteY21" fmla="*/ 6045606 h 6858000"/>
              <a:gd name="connsiteX22" fmla="*/ 584071 w 2422397"/>
              <a:gd name="connsiteY22" fmla="*/ 5992286 h 6858000"/>
              <a:gd name="connsiteX23" fmla="*/ 587812 w 2422397"/>
              <a:gd name="connsiteY23" fmla="*/ 5987907 h 6858000"/>
              <a:gd name="connsiteX24" fmla="*/ 592115 w 2422397"/>
              <a:gd name="connsiteY24" fmla="*/ 5949187 h 6858000"/>
              <a:gd name="connsiteX25" fmla="*/ 595889 w 2422397"/>
              <a:gd name="connsiteY25" fmla="*/ 5931081 h 6858000"/>
              <a:gd name="connsiteX26" fmla="*/ 593758 w 2422397"/>
              <a:gd name="connsiteY26" fmla="*/ 5922047 h 6858000"/>
              <a:gd name="connsiteX27" fmla="*/ 600949 w 2422397"/>
              <a:gd name="connsiteY27" fmla="*/ 5897316 h 6858000"/>
              <a:gd name="connsiteX28" fmla="*/ 602981 w 2422397"/>
              <a:gd name="connsiteY28" fmla="*/ 5895955 h 6858000"/>
              <a:gd name="connsiteX29" fmla="*/ 604430 w 2422397"/>
              <a:gd name="connsiteY29" fmla="*/ 5870052 h 6858000"/>
              <a:gd name="connsiteX30" fmla="*/ 631983 w 2422397"/>
              <a:gd name="connsiteY30" fmla="*/ 5814475 h 6858000"/>
              <a:gd name="connsiteX31" fmla="*/ 699739 w 2422397"/>
              <a:gd name="connsiteY31" fmla="*/ 5516509 h 6858000"/>
              <a:gd name="connsiteX32" fmla="*/ 723657 w 2422397"/>
              <a:gd name="connsiteY32" fmla="*/ 5356170 h 6858000"/>
              <a:gd name="connsiteX33" fmla="*/ 723661 w 2422397"/>
              <a:gd name="connsiteY33" fmla="*/ 5356076 h 6858000"/>
              <a:gd name="connsiteX34" fmla="*/ 725358 w 2422397"/>
              <a:gd name="connsiteY34" fmla="*/ 5309193 h 6858000"/>
              <a:gd name="connsiteX35" fmla="*/ 726926 w 2422397"/>
              <a:gd name="connsiteY35" fmla="*/ 5311182 h 6858000"/>
              <a:gd name="connsiteX36" fmla="*/ 727761 w 2422397"/>
              <a:gd name="connsiteY36" fmla="*/ 5304702 h 6858000"/>
              <a:gd name="connsiteX37" fmla="*/ 732974 w 2422397"/>
              <a:gd name="connsiteY37" fmla="*/ 5303522 h 6858000"/>
              <a:gd name="connsiteX38" fmla="*/ 762873 w 2422397"/>
              <a:gd name="connsiteY38" fmla="*/ 5269094 h 6858000"/>
              <a:gd name="connsiteX39" fmla="*/ 784867 w 2422397"/>
              <a:gd name="connsiteY39" fmla="*/ 5235785 h 6858000"/>
              <a:gd name="connsiteX40" fmla="*/ 796271 w 2422397"/>
              <a:gd name="connsiteY40" fmla="*/ 5175473 h 6858000"/>
              <a:gd name="connsiteX41" fmla="*/ 821529 w 2422397"/>
              <a:gd name="connsiteY41" fmla="*/ 5012929 h 6858000"/>
              <a:gd name="connsiteX42" fmla="*/ 846340 w 2422397"/>
              <a:gd name="connsiteY42" fmla="*/ 4944976 h 6858000"/>
              <a:gd name="connsiteX43" fmla="*/ 840157 w 2422397"/>
              <a:gd name="connsiteY43" fmla="*/ 4872869 h 6858000"/>
              <a:gd name="connsiteX44" fmla="*/ 855718 w 2422397"/>
              <a:gd name="connsiteY44" fmla="*/ 4850916 h 6858000"/>
              <a:gd name="connsiteX45" fmla="*/ 858709 w 2422397"/>
              <a:gd name="connsiteY45" fmla="*/ 4847264 h 6858000"/>
              <a:gd name="connsiteX46" fmla="*/ 863990 w 2422397"/>
              <a:gd name="connsiteY46" fmla="*/ 4829718 h 6858000"/>
              <a:gd name="connsiteX47" fmla="*/ 873842 w 2422397"/>
              <a:gd name="connsiteY47" fmla="*/ 4828439 h 6858000"/>
              <a:gd name="connsiteX48" fmla="*/ 887779 w 2422397"/>
              <a:gd name="connsiteY48" fmla="*/ 4804655 h 6858000"/>
              <a:gd name="connsiteX49" fmla="*/ 893894 w 2422397"/>
              <a:gd name="connsiteY49" fmla="*/ 4777060 h 6858000"/>
              <a:gd name="connsiteX50" fmla="*/ 883546 w 2422397"/>
              <a:gd name="connsiteY50" fmla="*/ 4777089 h 6858000"/>
              <a:gd name="connsiteX51" fmla="*/ 883812 w 2422397"/>
              <a:gd name="connsiteY51" fmla="*/ 4774559 h 6858000"/>
              <a:gd name="connsiteX52" fmla="*/ 903401 w 2422397"/>
              <a:gd name="connsiteY52" fmla="*/ 4679442 h 6858000"/>
              <a:gd name="connsiteX53" fmla="*/ 916253 w 2422397"/>
              <a:gd name="connsiteY53" fmla="*/ 4651970 h 6858000"/>
              <a:gd name="connsiteX54" fmla="*/ 922608 w 2422397"/>
              <a:gd name="connsiteY54" fmla="*/ 4649785 h 6858000"/>
              <a:gd name="connsiteX55" fmla="*/ 924139 w 2422397"/>
              <a:gd name="connsiteY55" fmla="*/ 4631605 h 6858000"/>
              <a:gd name="connsiteX56" fmla="*/ 985938 w 2422397"/>
              <a:gd name="connsiteY56" fmla="*/ 4515358 h 6858000"/>
              <a:gd name="connsiteX57" fmla="*/ 1011638 w 2422397"/>
              <a:gd name="connsiteY57" fmla="*/ 4352312 h 6858000"/>
              <a:gd name="connsiteX58" fmla="*/ 1049579 w 2422397"/>
              <a:gd name="connsiteY58" fmla="*/ 4237953 h 6858000"/>
              <a:gd name="connsiteX59" fmla="*/ 1041314 w 2422397"/>
              <a:gd name="connsiteY59" fmla="*/ 4139706 h 6858000"/>
              <a:gd name="connsiteX60" fmla="*/ 1049328 w 2422397"/>
              <a:gd name="connsiteY60" fmla="*/ 4134671 h 6858000"/>
              <a:gd name="connsiteX61" fmla="*/ 1061133 w 2422397"/>
              <a:gd name="connsiteY61" fmla="*/ 4074160 h 6858000"/>
              <a:gd name="connsiteX62" fmla="*/ 1059121 w 2422397"/>
              <a:gd name="connsiteY62" fmla="*/ 3844497 h 6858000"/>
              <a:gd name="connsiteX63" fmla="*/ 1083386 w 2422397"/>
              <a:gd name="connsiteY63" fmla="*/ 3726730 h 6858000"/>
              <a:gd name="connsiteX64" fmla="*/ 1098990 w 2422397"/>
              <a:gd name="connsiteY64" fmla="*/ 3687782 h 6858000"/>
              <a:gd name="connsiteX65" fmla="*/ 1147140 w 2422397"/>
              <a:gd name="connsiteY65" fmla="*/ 3543810 h 6858000"/>
              <a:gd name="connsiteX66" fmla="*/ 1179877 w 2422397"/>
              <a:gd name="connsiteY66" fmla="*/ 3441984 h 6858000"/>
              <a:gd name="connsiteX67" fmla="*/ 1217096 w 2422397"/>
              <a:gd name="connsiteY67" fmla="*/ 3354156 h 6858000"/>
              <a:gd name="connsiteX68" fmla="*/ 1232811 w 2422397"/>
              <a:gd name="connsiteY68" fmla="*/ 3301153 h 6858000"/>
              <a:gd name="connsiteX69" fmla="*/ 1281985 w 2422397"/>
              <a:gd name="connsiteY69" fmla="*/ 3158933 h 6858000"/>
              <a:gd name="connsiteX70" fmla="*/ 1335997 w 2422397"/>
              <a:gd name="connsiteY70" fmla="*/ 3018423 h 6858000"/>
              <a:gd name="connsiteX71" fmla="*/ 1394864 w 2422397"/>
              <a:gd name="connsiteY71" fmla="*/ 2946152 h 6858000"/>
              <a:gd name="connsiteX72" fmla="*/ 1436360 w 2422397"/>
              <a:gd name="connsiteY72" fmla="*/ 2829469 h 6858000"/>
              <a:gd name="connsiteX73" fmla="*/ 1447242 w 2422397"/>
              <a:gd name="connsiteY73" fmla="*/ 2811546 h 6858000"/>
              <a:gd name="connsiteX74" fmla="*/ 1449881 w 2422397"/>
              <a:gd name="connsiteY74" fmla="*/ 2781535 h 6858000"/>
              <a:gd name="connsiteX75" fmla="*/ 1459218 w 2422397"/>
              <a:gd name="connsiteY75" fmla="*/ 2660724 h 6858000"/>
              <a:gd name="connsiteX76" fmla="*/ 1483504 w 2422397"/>
              <a:gd name="connsiteY76" fmla="*/ 2560980 h 6858000"/>
              <a:gd name="connsiteX77" fmla="*/ 1497362 w 2422397"/>
              <a:gd name="connsiteY77" fmla="*/ 2456303 h 6858000"/>
              <a:gd name="connsiteX78" fmla="*/ 1507343 w 2422397"/>
              <a:gd name="connsiteY78" fmla="*/ 2385923 h 6858000"/>
              <a:gd name="connsiteX79" fmla="*/ 1540772 w 2422397"/>
              <a:gd name="connsiteY79" fmla="*/ 2256097 h 6858000"/>
              <a:gd name="connsiteX80" fmla="*/ 1569381 w 2422397"/>
              <a:gd name="connsiteY80" fmla="*/ 2165158 h 6858000"/>
              <a:gd name="connsiteX81" fmla="*/ 1576109 w 2422397"/>
              <a:gd name="connsiteY81" fmla="*/ 2078660 h 6858000"/>
              <a:gd name="connsiteX82" fmla="*/ 1564751 w 2422397"/>
              <a:gd name="connsiteY82" fmla="*/ 2009574 h 6858000"/>
              <a:gd name="connsiteX83" fmla="*/ 1571917 w 2422397"/>
              <a:gd name="connsiteY83" fmla="*/ 1903700 h 6858000"/>
              <a:gd name="connsiteX84" fmla="*/ 1564944 w 2422397"/>
              <a:gd name="connsiteY84" fmla="*/ 1821321 h 6858000"/>
              <a:gd name="connsiteX85" fmla="*/ 1579022 w 2422397"/>
              <a:gd name="connsiteY85" fmla="*/ 1718757 h 6858000"/>
              <a:gd name="connsiteX86" fmla="*/ 1590196 w 2422397"/>
              <a:gd name="connsiteY86" fmla="*/ 1595914 h 6858000"/>
              <a:gd name="connsiteX87" fmla="*/ 1624363 w 2422397"/>
              <a:gd name="connsiteY87" fmla="*/ 1502483 h 6858000"/>
              <a:gd name="connsiteX88" fmla="*/ 1631539 w 2422397"/>
              <a:gd name="connsiteY88" fmla="*/ 1431520 h 6858000"/>
              <a:gd name="connsiteX89" fmla="*/ 1646296 w 2422397"/>
              <a:gd name="connsiteY89" fmla="*/ 1333057 h 6858000"/>
              <a:gd name="connsiteX90" fmla="*/ 1696091 w 2422397"/>
              <a:gd name="connsiteY90" fmla="*/ 1202078 h 6858000"/>
              <a:gd name="connsiteX91" fmla="*/ 1706993 w 2422397"/>
              <a:gd name="connsiteY91" fmla="*/ 1104797 h 6858000"/>
              <a:gd name="connsiteX92" fmla="*/ 1777273 w 2422397"/>
              <a:gd name="connsiteY92" fmla="*/ 916268 h 6858000"/>
              <a:gd name="connsiteX93" fmla="*/ 1850836 w 2422397"/>
              <a:gd name="connsiteY93" fmla="*/ 825516 h 6858000"/>
              <a:gd name="connsiteX94" fmla="*/ 1911831 w 2422397"/>
              <a:gd name="connsiteY94" fmla="*/ 696577 h 6858000"/>
              <a:gd name="connsiteX95" fmla="*/ 1942209 w 2422397"/>
              <a:gd name="connsiteY95" fmla="*/ 575807 h 6858000"/>
              <a:gd name="connsiteX96" fmla="*/ 1951374 w 2422397"/>
              <a:gd name="connsiteY96" fmla="*/ 556682 h 6858000"/>
              <a:gd name="connsiteX97" fmla="*/ 1951170 w 2422397"/>
              <a:gd name="connsiteY97" fmla="*/ 526639 h 6858000"/>
              <a:gd name="connsiteX98" fmla="*/ 1949059 w 2422397"/>
              <a:gd name="connsiteY98" fmla="*/ 405872 h 6858000"/>
              <a:gd name="connsiteX99" fmla="*/ 1954018 w 2422397"/>
              <a:gd name="connsiteY99" fmla="*/ 307622 h 6858000"/>
              <a:gd name="connsiteX100" fmla="*/ 1967790 w 2422397"/>
              <a:gd name="connsiteY100" fmla="*/ 198682 h 6858000"/>
              <a:gd name="connsiteX101" fmla="*/ 1971093 w 2422397"/>
              <a:gd name="connsiteY101" fmla="*/ 127747 h 6858000"/>
              <a:gd name="connsiteX102" fmla="*/ 1951841 w 2422397"/>
              <a:gd name="connsiteY102" fmla="*/ 4678 h 6858000"/>
              <a:gd name="connsiteX103" fmla="*/ 1953649 w 2422397"/>
              <a:gd name="connsiteY103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68724 w 2422397"/>
              <a:gd name="connsiteY8" fmla="*/ 6547069 h 6858000"/>
              <a:gd name="connsiteX9" fmla="*/ 199197 w 2422397"/>
              <a:gd name="connsiteY9" fmla="*/ 6509743 h 6858000"/>
              <a:gd name="connsiteX10" fmla="*/ 247224 w 2422397"/>
              <a:gd name="connsiteY10" fmla="*/ 6455839 h 6858000"/>
              <a:gd name="connsiteX11" fmla="*/ 270687 w 2422397"/>
              <a:gd name="connsiteY11" fmla="*/ 6418363 h 6858000"/>
              <a:gd name="connsiteX12" fmla="*/ 339376 w 2422397"/>
              <a:gd name="connsiteY12" fmla="*/ 6322934 h 6858000"/>
              <a:gd name="connsiteX13" fmla="*/ 443949 w 2422397"/>
              <a:gd name="connsiteY13" fmla="*/ 6218313 h 6858000"/>
              <a:gd name="connsiteX14" fmla="*/ 478259 w 2422397"/>
              <a:gd name="connsiteY14" fmla="*/ 6183918 h 6858000"/>
              <a:gd name="connsiteX15" fmla="*/ 482177 w 2422397"/>
              <a:gd name="connsiteY15" fmla="*/ 6173358 h 6858000"/>
              <a:gd name="connsiteX16" fmla="*/ 482556 w 2422397"/>
              <a:gd name="connsiteY16" fmla="*/ 6173443 h 6858000"/>
              <a:gd name="connsiteX17" fmla="*/ 485673 w 2422397"/>
              <a:gd name="connsiteY17" fmla="*/ 6162875 h 6858000"/>
              <a:gd name="connsiteX18" fmla="*/ 524588 w 2422397"/>
              <a:gd name="connsiteY18" fmla="*/ 6111327 h 6858000"/>
              <a:gd name="connsiteX19" fmla="*/ 547843 w 2422397"/>
              <a:gd name="connsiteY19" fmla="*/ 6075666 h 6858000"/>
              <a:gd name="connsiteX20" fmla="*/ 562259 w 2422397"/>
              <a:gd name="connsiteY20" fmla="*/ 6054865 h 6858000"/>
              <a:gd name="connsiteX21" fmla="*/ 571463 w 2422397"/>
              <a:gd name="connsiteY21" fmla="*/ 6045606 h 6858000"/>
              <a:gd name="connsiteX22" fmla="*/ 584071 w 2422397"/>
              <a:gd name="connsiteY22" fmla="*/ 5992286 h 6858000"/>
              <a:gd name="connsiteX23" fmla="*/ 587812 w 2422397"/>
              <a:gd name="connsiteY23" fmla="*/ 5987907 h 6858000"/>
              <a:gd name="connsiteX24" fmla="*/ 592115 w 2422397"/>
              <a:gd name="connsiteY24" fmla="*/ 5949187 h 6858000"/>
              <a:gd name="connsiteX25" fmla="*/ 595889 w 2422397"/>
              <a:gd name="connsiteY25" fmla="*/ 5931081 h 6858000"/>
              <a:gd name="connsiteX26" fmla="*/ 593758 w 2422397"/>
              <a:gd name="connsiteY26" fmla="*/ 5922047 h 6858000"/>
              <a:gd name="connsiteX27" fmla="*/ 600949 w 2422397"/>
              <a:gd name="connsiteY27" fmla="*/ 5897316 h 6858000"/>
              <a:gd name="connsiteX28" fmla="*/ 602981 w 2422397"/>
              <a:gd name="connsiteY28" fmla="*/ 5895955 h 6858000"/>
              <a:gd name="connsiteX29" fmla="*/ 604430 w 2422397"/>
              <a:gd name="connsiteY29" fmla="*/ 5870052 h 6858000"/>
              <a:gd name="connsiteX30" fmla="*/ 631983 w 2422397"/>
              <a:gd name="connsiteY30" fmla="*/ 5814475 h 6858000"/>
              <a:gd name="connsiteX31" fmla="*/ 699739 w 2422397"/>
              <a:gd name="connsiteY31" fmla="*/ 5516509 h 6858000"/>
              <a:gd name="connsiteX32" fmla="*/ 723657 w 2422397"/>
              <a:gd name="connsiteY32" fmla="*/ 5356170 h 6858000"/>
              <a:gd name="connsiteX33" fmla="*/ 723661 w 2422397"/>
              <a:gd name="connsiteY33" fmla="*/ 5356076 h 6858000"/>
              <a:gd name="connsiteX34" fmla="*/ 725358 w 2422397"/>
              <a:gd name="connsiteY34" fmla="*/ 5309193 h 6858000"/>
              <a:gd name="connsiteX35" fmla="*/ 726926 w 2422397"/>
              <a:gd name="connsiteY35" fmla="*/ 5311182 h 6858000"/>
              <a:gd name="connsiteX36" fmla="*/ 727761 w 2422397"/>
              <a:gd name="connsiteY36" fmla="*/ 5304702 h 6858000"/>
              <a:gd name="connsiteX37" fmla="*/ 732974 w 2422397"/>
              <a:gd name="connsiteY37" fmla="*/ 5303522 h 6858000"/>
              <a:gd name="connsiteX38" fmla="*/ 762873 w 2422397"/>
              <a:gd name="connsiteY38" fmla="*/ 5269094 h 6858000"/>
              <a:gd name="connsiteX39" fmla="*/ 784867 w 2422397"/>
              <a:gd name="connsiteY39" fmla="*/ 5235785 h 6858000"/>
              <a:gd name="connsiteX40" fmla="*/ 796271 w 2422397"/>
              <a:gd name="connsiteY40" fmla="*/ 5175473 h 6858000"/>
              <a:gd name="connsiteX41" fmla="*/ 821529 w 2422397"/>
              <a:gd name="connsiteY41" fmla="*/ 5012929 h 6858000"/>
              <a:gd name="connsiteX42" fmla="*/ 846340 w 2422397"/>
              <a:gd name="connsiteY42" fmla="*/ 4944976 h 6858000"/>
              <a:gd name="connsiteX43" fmla="*/ 840157 w 2422397"/>
              <a:gd name="connsiteY43" fmla="*/ 4872869 h 6858000"/>
              <a:gd name="connsiteX44" fmla="*/ 855718 w 2422397"/>
              <a:gd name="connsiteY44" fmla="*/ 4850916 h 6858000"/>
              <a:gd name="connsiteX45" fmla="*/ 858709 w 2422397"/>
              <a:gd name="connsiteY45" fmla="*/ 4847264 h 6858000"/>
              <a:gd name="connsiteX46" fmla="*/ 863990 w 2422397"/>
              <a:gd name="connsiteY46" fmla="*/ 4829718 h 6858000"/>
              <a:gd name="connsiteX47" fmla="*/ 873842 w 2422397"/>
              <a:gd name="connsiteY47" fmla="*/ 4828439 h 6858000"/>
              <a:gd name="connsiteX48" fmla="*/ 887779 w 2422397"/>
              <a:gd name="connsiteY48" fmla="*/ 4804655 h 6858000"/>
              <a:gd name="connsiteX49" fmla="*/ 893894 w 2422397"/>
              <a:gd name="connsiteY49" fmla="*/ 4777060 h 6858000"/>
              <a:gd name="connsiteX50" fmla="*/ 883546 w 2422397"/>
              <a:gd name="connsiteY50" fmla="*/ 4777089 h 6858000"/>
              <a:gd name="connsiteX51" fmla="*/ 883812 w 2422397"/>
              <a:gd name="connsiteY51" fmla="*/ 4774559 h 6858000"/>
              <a:gd name="connsiteX52" fmla="*/ 903401 w 2422397"/>
              <a:gd name="connsiteY52" fmla="*/ 4679442 h 6858000"/>
              <a:gd name="connsiteX53" fmla="*/ 916253 w 2422397"/>
              <a:gd name="connsiteY53" fmla="*/ 4651970 h 6858000"/>
              <a:gd name="connsiteX54" fmla="*/ 922608 w 2422397"/>
              <a:gd name="connsiteY54" fmla="*/ 4649785 h 6858000"/>
              <a:gd name="connsiteX55" fmla="*/ 924139 w 2422397"/>
              <a:gd name="connsiteY55" fmla="*/ 4631605 h 6858000"/>
              <a:gd name="connsiteX56" fmla="*/ 985938 w 2422397"/>
              <a:gd name="connsiteY56" fmla="*/ 4515358 h 6858000"/>
              <a:gd name="connsiteX57" fmla="*/ 1011638 w 2422397"/>
              <a:gd name="connsiteY57" fmla="*/ 4352312 h 6858000"/>
              <a:gd name="connsiteX58" fmla="*/ 1049579 w 2422397"/>
              <a:gd name="connsiteY58" fmla="*/ 4237953 h 6858000"/>
              <a:gd name="connsiteX59" fmla="*/ 1041314 w 2422397"/>
              <a:gd name="connsiteY59" fmla="*/ 4139706 h 6858000"/>
              <a:gd name="connsiteX60" fmla="*/ 1049328 w 2422397"/>
              <a:gd name="connsiteY60" fmla="*/ 4134671 h 6858000"/>
              <a:gd name="connsiteX61" fmla="*/ 1061133 w 2422397"/>
              <a:gd name="connsiteY61" fmla="*/ 4074160 h 6858000"/>
              <a:gd name="connsiteX62" fmla="*/ 1059121 w 2422397"/>
              <a:gd name="connsiteY62" fmla="*/ 3844497 h 6858000"/>
              <a:gd name="connsiteX63" fmla="*/ 1083386 w 2422397"/>
              <a:gd name="connsiteY63" fmla="*/ 3726730 h 6858000"/>
              <a:gd name="connsiteX64" fmla="*/ 1098990 w 2422397"/>
              <a:gd name="connsiteY64" fmla="*/ 3687782 h 6858000"/>
              <a:gd name="connsiteX65" fmla="*/ 1147140 w 2422397"/>
              <a:gd name="connsiteY65" fmla="*/ 3543810 h 6858000"/>
              <a:gd name="connsiteX66" fmla="*/ 1179877 w 2422397"/>
              <a:gd name="connsiteY66" fmla="*/ 3441984 h 6858000"/>
              <a:gd name="connsiteX67" fmla="*/ 1217096 w 2422397"/>
              <a:gd name="connsiteY67" fmla="*/ 3354156 h 6858000"/>
              <a:gd name="connsiteX68" fmla="*/ 1232811 w 2422397"/>
              <a:gd name="connsiteY68" fmla="*/ 3301153 h 6858000"/>
              <a:gd name="connsiteX69" fmla="*/ 1281985 w 2422397"/>
              <a:gd name="connsiteY69" fmla="*/ 3158933 h 6858000"/>
              <a:gd name="connsiteX70" fmla="*/ 1335997 w 2422397"/>
              <a:gd name="connsiteY70" fmla="*/ 3018423 h 6858000"/>
              <a:gd name="connsiteX71" fmla="*/ 1394864 w 2422397"/>
              <a:gd name="connsiteY71" fmla="*/ 2946152 h 6858000"/>
              <a:gd name="connsiteX72" fmla="*/ 1436360 w 2422397"/>
              <a:gd name="connsiteY72" fmla="*/ 2829469 h 6858000"/>
              <a:gd name="connsiteX73" fmla="*/ 1447242 w 2422397"/>
              <a:gd name="connsiteY73" fmla="*/ 2811546 h 6858000"/>
              <a:gd name="connsiteX74" fmla="*/ 1449881 w 2422397"/>
              <a:gd name="connsiteY74" fmla="*/ 2781535 h 6858000"/>
              <a:gd name="connsiteX75" fmla="*/ 1459218 w 2422397"/>
              <a:gd name="connsiteY75" fmla="*/ 2660724 h 6858000"/>
              <a:gd name="connsiteX76" fmla="*/ 1483504 w 2422397"/>
              <a:gd name="connsiteY76" fmla="*/ 2560980 h 6858000"/>
              <a:gd name="connsiteX77" fmla="*/ 1497362 w 2422397"/>
              <a:gd name="connsiteY77" fmla="*/ 2456303 h 6858000"/>
              <a:gd name="connsiteX78" fmla="*/ 1507343 w 2422397"/>
              <a:gd name="connsiteY78" fmla="*/ 2357874 h 6858000"/>
              <a:gd name="connsiteX79" fmla="*/ 1540772 w 2422397"/>
              <a:gd name="connsiteY79" fmla="*/ 2256097 h 6858000"/>
              <a:gd name="connsiteX80" fmla="*/ 1569381 w 2422397"/>
              <a:gd name="connsiteY80" fmla="*/ 2165158 h 6858000"/>
              <a:gd name="connsiteX81" fmla="*/ 1576109 w 2422397"/>
              <a:gd name="connsiteY81" fmla="*/ 2078660 h 6858000"/>
              <a:gd name="connsiteX82" fmla="*/ 1564751 w 2422397"/>
              <a:gd name="connsiteY82" fmla="*/ 2009574 h 6858000"/>
              <a:gd name="connsiteX83" fmla="*/ 1571917 w 2422397"/>
              <a:gd name="connsiteY83" fmla="*/ 1903700 h 6858000"/>
              <a:gd name="connsiteX84" fmla="*/ 1564944 w 2422397"/>
              <a:gd name="connsiteY84" fmla="*/ 1821321 h 6858000"/>
              <a:gd name="connsiteX85" fmla="*/ 1579022 w 2422397"/>
              <a:gd name="connsiteY85" fmla="*/ 1718757 h 6858000"/>
              <a:gd name="connsiteX86" fmla="*/ 1590196 w 2422397"/>
              <a:gd name="connsiteY86" fmla="*/ 1595914 h 6858000"/>
              <a:gd name="connsiteX87" fmla="*/ 1624363 w 2422397"/>
              <a:gd name="connsiteY87" fmla="*/ 1502483 h 6858000"/>
              <a:gd name="connsiteX88" fmla="*/ 1631539 w 2422397"/>
              <a:gd name="connsiteY88" fmla="*/ 1431520 h 6858000"/>
              <a:gd name="connsiteX89" fmla="*/ 1646296 w 2422397"/>
              <a:gd name="connsiteY89" fmla="*/ 1333057 h 6858000"/>
              <a:gd name="connsiteX90" fmla="*/ 1696091 w 2422397"/>
              <a:gd name="connsiteY90" fmla="*/ 1202078 h 6858000"/>
              <a:gd name="connsiteX91" fmla="*/ 1706993 w 2422397"/>
              <a:gd name="connsiteY91" fmla="*/ 1104797 h 6858000"/>
              <a:gd name="connsiteX92" fmla="*/ 1777273 w 2422397"/>
              <a:gd name="connsiteY92" fmla="*/ 916268 h 6858000"/>
              <a:gd name="connsiteX93" fmla="*/ 1850836 w 2422397"/>
              <a:gd name="connsiteY93" fmla="*/ 825516 h 6858000"/>
              <a:gd name="connsiteX94" fmla="*/ 1911831 w 2422397"/>
              <a:gd name="connsiteY94" fmla="*/ 696577 h 6858000"/>
              <a:gd name="connsiteX95" fmla="*/ 1942209 w 2422397"/>
              <a:gd name="connsiteY95" fmla="*/ 575807 h 6858000"/>
              <a:gd name="connsiteX96" fmla="*/ 1951374 w 2422397"/>
              <a:gd name="connsiteY96" fmla="*/ 556682 h 6858000"/>
              <a:gd name="connsiteX97" fmla="*/ 1951170 w 2422397"/>
              <a:gd name="connsiteY97" fmla="*/ 526639 h 6858000"/>
              <a:gd name="connsiteX98" fmla="*/ 1949059 w 2422397"/>
              <a:gd name="connsiteY98" fmla="*/ 405872 h 6858000"/>
              <a:gd name="connsiteX99" fmla="*/ 1954018 w 2422397"/>
              <a:gd name="connsiteY99" fmla="*/ 307622 h 6858000"/>
              <a:gd name="connsiteX100" fmla="*/ 1967790 w 2422397"/>
              <a:gd name="connsiteY100" fmla="*/ 198682 h 6858000"/>
              <a:gd name="connsiteX101" fmla="*/ 1971093 w 2422397"/>
              <a:gd name="connsiteY101" fmla="*/ 127747 h 6858000"/>
              <a:gd name="connsiteX102" fmla="*/ 1951841 w 2422397"/>
              <a:gd name="connsiteY102" fmla="*/ 4678 h 6858000"/>
              <a:gd name="connsiteX103" fmla="*/ 1953649 w 2422397"/>
              <a:gd name="connsiteY103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68724 w 2422397"/>
              <a:gd name="connsiteY8" fmla="*/ 6547069 h 6858000"/>
              <a:gd name="connsiteX9" fmla="*/ 199197 w 2422397"/>
              <a:gd name="connsiteY9" fmla="*/ 6509743 h 6858000"/>
              <a:gd name="connsiteX10" fmla="*/ 247224 w 2422397"/>
              <a:gd name="connsiteY10" fmla="*/ 6455839 h 6858000"/>
              <a:gd name="connsiteX11" fmla="*/ 270687 w 2422397"/>
              <a:gd name="connsiteY11" fmla="*/ 6418363 h 6858000"/>
              <a:gd name="connsiteX12" fmla="*/ 339376 w 2422397"/>
              <a:gd name="connsiteY12" fmla="*/ 6322934 h 6858000"/>
              <a:gd name="connsiteX13" fmla="*/ 443949 w 2422397"/>
              <a:gd name="connsiteY13" fmla="*/ 6218313 h 6858000"/>
              <a:gd name="connsiteX14" fmla="*/ 478259 w 2422397"/>
              <a:gd name="connsiteY14" fmla="*/ 6183918 h 6858000"/>
              <a:gd name="connsiteX15" fmla="*/ 482177 w 2422397"/>
              <a:gd name="connsiteY15" fmla="*/ 6173358 h 6858000"/>
              <a:gd name="connsiteX16" fmla="*/ 482556 w 2422397"/>
              <a:gd name="connsiteY16" fmla="*/ 6173443 h 6858000"/>
              <a:gd name="connsiteX17" fmla="*/ 485673 w 2422397"/>
              <a:gd name="connsiteY17" fmla="*/ 6162875 h 6858000"/>
              <a:gd name="connsiteX18" fmla="*/ 524588 w 2422397"/>
              <a:gd name="connsiteY18" fmla="*/ 6111327 h 6858000"/>
              <a:gd name="connsiteX19" fmla="*/ 547843 w 2422397"/>
              <a:gd name="connsiteY19" fmla="*/ 6075666 h 6858000"/>
              <a:gd name="connsiteX20" fmla="*/ 562259 w 2422397"/>
              <a:gd name="connsiteY20" fmla="*/ 6054865 h 6858000"/>
              <a:gd name="connsiteX21" fmla="*/ 571463 w 2422397"/>
              <a:gd name="connsiteY21" fmla="*/ 6045606 h 6858000"/>
              <a:gd name="connsiteX22" fmla="*/ 584071 w 2422397"/>
              <a:gd name="connsiteY22" fmla="*/ 5992286 h 6858000"/>
              <a:gd name="connsiteX23" fmla="*/ 587812 w 2422397"/>
              <a:gd name="connsiteY23" fmla="*/ 5987907 h 6858000"/>
              <a:gd name="connsiteX24" fmla="*/ 592115 w 2422397"/>
              <a:gd name="connsiteY24" fmla="*/ 5949187 h 6858000"/>
              <a:gd name="connsiteX25" fmla="*/ 595889 w 2422397"/>
              <a:gd name="connsiteY25" fmla="*/ 5931081 h 6858000"/>
              <a:gd name="connsiteX26" fmla="*/ 593758 w 2422397"/>
              <a:gd name="connsiteY26" fmla="*/ 5922047 h 6858000"/>
              <a:gd name="connsiteX27" fmla="*/ 600949 w 2422397"/>
              <a:gd name="connsiteY27" fmla="*/ 5897316 h 6858000"/>
              <a:gd name="connsiteX28" fmla="*/ 602981 w 2422397"/>
              <a:gd name="connsiteY28" fmla="*/ 5895955 h 6858000"/>
              <a:gd name="connsiteX29" fmla="*/ 604430 w 2422397"/>
              <a:gd name="connsiteY29" fmla="*/ 5870052 h 6858000"/>
              <a:gd name="connsiteX30" fmla="*/ 631983 w 2422397"/>
              <a:gd name="connsiteY30" fmla="*/ 5814475 h 6858000"/>
              <a:gd name="connsiteX31" fmla="*/ 699739 w 2422397"/>
              <a:gd name="connsiteY31" fmla="*/ 5516509 h 6858000"/>
              <a:gd name="connsiteX32" fmla="*/ 723657 w 2422397"/>
              <a:gd name="connsiteY32" fmla="*/ 5356170 h 6858000"/>
              <a:gd name="connsiteX33" fmla="*/ 723661 w 2422397"/>
              <a:gd name="connsiteY33" fmla="*/ 5356076 h 6858000"/>
              <a:gd name="connsiteX34" fmla="*/ 725358 w 2422397"/>
              <a:gd name="connsiteY34" fmla="*/ 5309193 h 6858000"/>
              <a:gd name="connsiteX35" fmla="*/ 726926 w 2422397"/>
              <a:gd name="connsiteY35" fmla="*/ 5311182 h 6858000"/>
              <a:gd name="connsiteX36" fmla="*/ 727761 w 2422397"/>
              <a:gd name="connsiteY36" fmla="*/ 5304702 h 6858000"/>
              <a:gd name="connsiteX37" fmla="*/ 732974 w 2422397"/>
              <a:gd name="connsiteY37" fmla="*/ 5303522 h 6858000"/>
              <a:gd name="connsiteX38" fmla="*/ 762873 w 2422397"/>
              <a:gd name="connsiteY38" fmla="*/ 5269094 h 6858000"/>
              <a:gd name="connsiteX39" fmla="*/ 784867 w 2422397"/>
              <a:gd name="connsiteY39" fmla="*/ 5235785 h 6858000"/>
              <a:gd name="connsiteX40" fmla="*/ 796271 w 2422397"/>
              <a:gd name="connsiteY40" fmla="*/ 5175473 h 6858000"/>
              <a:gd name="connsiteX41" fmla="*/ 821529 w 2422397"/>
              <a:gd name="connsiteY41" fmla="*/ 5012929 h 6858000"/>
              <a:gd name="connsiteX42" fmla="*/ 846340 w 2422397"/>
              <a:gd name="connsiteY42" fmla="*/ 4944976 h 6858000"/>
              <a:gd name="connsiteX43" fmla="*/ 840157 w 2422397"/>
              <a:gd name="connsiteY43" fmla="*/ 4872869 h 6858000"/>
              <a:gd name="connsiteX44" fmla="*/ 855718 w 2422397"/>
              <a:gd name="connsiteY44" fmla="*/ 4850916 h 6858000"/>
              <a:gd name="connsiteX45" fmla="*/ 858709 w 2422397"/>
              <a:gd name="connsiteY45" fmla="*/ 4847264 h 6858000"/>
              <a:gd name="connsiteX46" fmla="*/ 863990 w 2422397"/>
              <a:gd name="connsiteY46" fmla="*/ 4829718 h 6858000"/>
              <a:gd name="connsiteX47" fmla="*/ 873842 w 2422397"/>
              <a:gd name="connsiteY47" fmla="*/ 4828439 h 6858000"/>
              <a:gd name="connsiteX48" fmla="*/ 887779 w 2422397"/>
              <a:gd name="connsiteY48" fmla="*/ 4804655 h 6858000"/>
              <a:gd name="connsiteX49" fmla="*/ 893894 w 2422397"/>
              <a:gd name="connsiteY49" fmla="*/ 4777060 h 6858000"/>
              <a:gd name="connsiteX50" fmla="*/ 883546 w 2422397"/>
              <a:gd name="connsiteY50" fmla="*/ 4777089 h 6858000"/>
              <a:gd name="connsiteX51" fmla="*/ 883812 w 2422397"/>
              <a:gd name="connsiteY51" fmla="*/ 4774559 h 6858000"/>
              <a:gd name="connsiteX52" fmla="*/ 903401 w 2422397"/>
              <a:gd name="connsiteY52" fmla="*/ 4679442 h 6858000"/>
              <a:gd name="connsiteX53" fmla="*/ 916253 w 2422397"/>
              <a:gd name="connsiteY53" fmla="*/ 4651970 h 6858000"/>
              <a:gd name="connsiteX54" fmla="*/ 922608 w 2422397"/>
              <a:gd name="connsiteY54" fmla="*/ 4649785 h 6858000"/>
              <a:gd name="connsiteX55" fmla="*/ 924139 w 2422397"/>
              <a:gd name="connsiteY55" fmla="*/ 4631605 h 6858000"/>
              <a:gd name="connsiteX56" fmla="*/ 985938 w 2422397"/>
              <a:gd name="connsiteY56" fmla="*/ 4515358 h 6858000"/>
              <a:gd name="connsiteX57" fmla="*/ 1011638 w 2422397"/>
              <a:gd name="connsiteY57" fmla="*/ 4352312 h 6858000"/>
              <a:gd name="connsiteX58" fmla="*/ 1049579 w 2422397"/>
              <a:gd name="connsiteY58" fmla="*/ 4237953 h 6858000"/>
              <a:gd name="connsiteX59" fmla="*/ 1041314 w 2422397"/>
              <a:gd name="connsiteY59" fmla="*/ 4139706 h 6858000"/>
              <a:gd name="connsiteX60" fmla="*/ 1049328 w 2422397"/>
              <a:gd name="connsiteY60" fmla="*/ 4134671 h 6858000"/>
              <a:gd name="connsiteX61" fmla="*/ 1061133 w 2422397"/>
              <a:gd name="connsiteY61" fmla="*/ 4074160 h 6858000"/>
              <a:gd name="connsiteX62" fmla="*/ 1059121 w 2422397"/>
              <a:gd name="connsiteY62" fmla="*/ 3844497 h 6858000"/>
              <a:gd name="connsiteX63" fmla="*/ 1083386 w 2422397"/>
              <a:gd name="connsiteY63" fmla="*/ 3726730 h 6858000"/>
              <a:gd name="connsiteX64" fmla="*/ 1098990 w 2422397"/>
              <a:gd name="connsiteY64" fmla="*/ 3687782 h 6858000"/>
              <a:gd name="connsiteX65" fmla="*/ 1147140 w 2422397"/>
              <a:gd name="connsiteY65" fmla="*/ 3543810 h 6858000"/>
              <a:gd name="connsiteX66" fmla="*/ 1179877 w 2422397"/>
              <a:gd name="connsiteY66" fmla="*/ 3441984 h 6858000"/>
              <a:gd name="connsiteX67" fmla="*/ 1217096 w 2422397"/>
              <a:gd name="connsiteY67" fmla="*/ 3354156 h 6858000"/>
              <a:gd name="connsiteX68" fmla="*/ 1232811 w 2422397"/>
              <a:gd name="connsiteY68" fmla="*/ 3301153 h 6858000"/>
              <a:gd name="connsiteX69" fmla="*/ 1281985 w 2422397"/>
              <a:gd name="connsiteY69" fmla="*/ 3158933 h 6858000"/>
              <a:gd name="connsiteX70" fmla="*/ 1335997 w 2422397"/>
              <a:gd name="connsiteY70" fmla="*/ 3018423 h 6858000"/>
              <a:gd name="connsiteX71" fmla="*/ 1394864 w 2422397"/>
              <a:gd name="connsiteY71" fmla="*/ 2946152 h 6858000"/>
              <a:gd name="connsiteX72" fmla="*/ 1436360 w 2422397"/>
              <a:gd name="connsiteY72" fmla="*/ 2829469 h 6858000"/>
              <a:gd name="connsiteX73" fmla="*/ 1447242 w 2422397"/>
              <a:gd name="connsiteY73" fmla="*/ 2811546 h 6858000"/>
              <a:gd name="connsiteX74" fmla="*/ 1449881 w 2422397"/>
              <a:gd name="connsiteY74" fmla="*/ 2781535 h 6858000"/>
              <a:gd name="connsiteX75" fmla="*/ 1459218 w 2422397"/>
              <a:gd name="connsiteY75" fmla="*/ 2660724 h 6858000"/>
              <a:gd name="connsiteX76" fmla="*/ 1483504 w 2422397"/>
              <a:gd name="connsiteY76" fmla="*/ 2560980 h 6858000"/>
              <a:gd name="connsiteX77" fmla="*/ 1519801 w 2422397"/>
              <a:gd name="connsiteY77" fmla="*/ 2467523 h 6858000"/>
              <a:gd name="connsiteX78" fmla="*/ 1507343 w 2422397"/>
              <a:gd name="connsiteY78" fmla="*/ 2357874 h 6858000"/>
              <a:gd name="connsiteX79" fmla="*/ 1540772 w 2422397"/>
              <a:gd name="connsiteY79" fmla="*/ 2256097 h 6858000"/>
              <a:gd name="connsiteX80" fmla="*/ 1569381 w 2422397"/>
              <a:gd name="connsiteY80" fmla="*/ 2165158 h 6858000"/>
              <a:gd name="connsiteX81" fmla="*/ 1576109 w 2422397"/>
              <a:gd name="connsiteY81" fmla="*/ 2078660 h 6858000"/>
              <a:gd name="connsiteX82" fmla="*/ 1564751 w 2422397"/>
              <a:gd name="connsiteY82" fmla="*/ 2009574 h 6858000"/>
              <a:gd name="connsiteX83" fmla="*/ 1571917 w 2422397"/>
              <a:gd name="connsiteY83" fmla="*/ 1903700 h 6858000"/>
              <a:gd name="connsiteX84" fmla="*/ 1564944 w 2422397"/>
              <a:gd name="connsiteY84" fmla="*/ 1821321 h 6858000"/>
              <a:gd name="connsiteX85" fmla="*/ 1579022 w 2422397"/>
              <a:gd name="connsiteY85" fmla="*/ 1718757 h 6858000"/>
              <a:gd name="connsiteX86" fmla="*/ 1590196 w 2422397"/>
              <a:gd name="connsiteY86" fmla="*/ 1595914 h 6858000"/>
              <a:gd name="connsiteX87" fmla="*/ 1624363 w 2422397"/>
              <a:gd name="connsiteY87" fmla="*/ 1502483 h 6858000"/>
              <a:gd name="connsiteX88" fmla="*/ 1631539 w 2422397"/>
              <a:gd name="connsiteY88" fmla="*/ 1431520 h 6858000"/>
              <a:gd name="connsiteX89" fmla="*/ 1646296 w 2422397"/>
              <a:gd name="connsiteY89" fmla="*/ 1333057 h 6858000"/>
              <a:gd name="connsiteX90" fmla="*/ 1696091 w 2422397"/>
              <a:gd name="connsiteY90" fmla="*/ 1202078 h 6858000"/>
              <a:gd name="connsiteX91" fmla="*/ 1706993 w 2422397"/>
              <a:gd name="connsiteY91" fmla="*/ 1104797 h 6858000"/>
              <a:gd name="connsiteX92" fmla="*/ 1777273 w 2422397"/>
              <a:gd name="connsiteY92" fmla="*/ 916268 h 6858000"/>
              <a:gd name="connsiteX93" fmla="*/ 1850836 w 2422397"/>
              <a:gd name="connsiteY93" fmla="*/ 825516 h 6858000"/>
              <a:gd name="connsiteX94" fmla="*/ 1911831 w 2422397"/>
              <a:gd name="connsiteY94" fmla="*/ 696577 h 6858000"/>
              <a:gd name="connsiteX95" fmla="*/ 1942209 w 2422397"/>
              <a:gd name="connsiteY95" fmla="*/ 575807 h 6858000"/>
              <a:gd name="connsiteX96" fmla="*/ 1951374 w 2422397"/>
              <a:gd name="connsiteY96" fmla="*/ 556682 h 6858000"/>
              <a:gd name="connsiteX97" fmla="*/ 1951170 w 2422397"/>
              <a:gd name="connsiteY97" fmla="*/ 526639 h 6858000"/>
              <a:gd name="connsiteX98" fmla="*/ 1949059 w 2422397"/>
              <a:gd name="connsiteY98" fmla="*/ 405872 h 6858000"/>
              <a:gd name="connsiteX99" fmla="*/ 1954018 w 2422397"/>
              <a:gd name="connsiteY99" fmla="*/ 307622 h 6858000"/>
              <a:gd name="connsiteX100" fmla="*/ 1967790 w 2422397"/>
              <a:gd name="connsiteY100" fmla="*/ 198682 h 6858000"/>
              <a:gd name="connsiteX101" fmla="*/ 1971093 w 2422397"/>
              <a:gd name="connsiteY101" fmla="*/ 127747 h 6858000"/>
              <a:gd name="connsiteX102" fmla="*/ 1951841 w 2422397"/>
              <a:gd name="connsiteY102" fmla="*/ 4678 h 6858000"/>
              <a:gd name="connsiteX103" fmla="*/ 1953649 w 2422397"/>
              <a:gd name="connsiteY103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68724 w 2422397"/>
              <a:gd name="connsiteY8" fmla="*/ 6547069 h 6858000"/>
              <a:gd name="connsiteX9" fmla="*/ 199197 w 2422397"/>
              <a:gd name="connsiteY9" fmla="*/ 6509743 h 6858000"/>
              <a:gd name="connsiteX10" fmla="*/ 247224 w 2422397"/>
              <a:gd name="connsiteY10" fmla="*/ 6455839 h 6858000"/>
              <a:gd name="connsiteX11" fmla="*/ 270687 w 2422397"/>
              <a:gd name="connsiteY11" fmla="*/ 6418363 h 6858000"/>
              <a:gd name="connsiteX12" fmla="*/ 339376 w 2422397"/>
              <a:gd name="connsiteY12" fmla="*/ 6322934 h 6858000"/>
              <a:gd name="connsiteX13" fmla="*/ 443949 w 2422397"/>
              <a:gd name="connsiteY13" fmla="*/ 6218313 h 6858000"/>
              <a:gd name="connsiteX14" fmla="*/ 478259 w 2422397"/>
              <a:gd name="connsiteY14" fmla="*/ 6183918 h 6858000"/>
              <a:gd name="connsiteX15" fmla="*/ 482177 w 2422397"/>
              <a:gd name="connsiteY15" fmla="*/ 6173358 h 6858000"/>
              <a:gd name="connsiteX16" fmla="*/ 482556 w 2422397"/>
              <a:gd name="connsiteY16" fmla="*/ 6173443 h 6858000"/>
              <a:gd name="connsiteX17" fmla="*/ 485673 w 2422397"/>
              <a:gd name="connsiteY17" fmla="*/ 6162875 h 6858000"/>
              <a:gd name="connsiteX18" fmla="*/ 524588 w 2422397"/>
              <a:gd name="connsiteY18" fmla="*/ 6111327 h 6858000"/>
              <a:gd name="connsiteX19" fmla="*/ 547843 w 2422397"/>
              <a:gd name="connsiteY19" fmla="*/ 6075666 h 6858000"/>
              <a:gd name="connsiteX20" fmla="*/ 562259 w 2422397"/>
              <a:gd name="connsiteY20" fmla="*/ 6054865 h 6858000"/>
              <a:gd name="connsiteX21" fmla="*/ 571463 w 2422397"/>
              <a:gd name="connsiteY21" fmla="*/ 6045606 h 6858000"/>
              <a:gd name="connsiteX22" fmla="*/ 584071 w 2422397"/>
              <a:gd name="connsiteY22" fmla="*/ 5992286 h 6858000"/>
              <a:gd name="connsiteX23" fmla="*/ 587812 w 2422397"/>
              <a:gd name="connsiteY23" fmla="*/ 5987907 h 6858000"/>
              <a:gd name="connsiteX24" fmla="*/ 592115 w 2422397"/>
              <a:gd name="connsiteY24" fmla="*/ 5949187 h 6858000"/>
              <a:gd name="connsiteX25" fmla="*/ 595889 w 2422397"/>
              <a:gd name="connsiteY25" fmla="*/ 5931081 h 6858000"/>
              <a:gd name="connsiteX26" fmla="*/ 593758 w 2422397"/>
              <a:gd name="connsiteY26" fmla="*/ 5922047 h 6858000"/>
              <a:gd name="connsiteX27" fmla="*/ 600949 w 2422397"/>
              <a:gd name="connsiteY27" fmla="*/ 5897316 h 6858000"/>
              <a:gd name="connsiteX28" fmla="*/ 602981 w 2422397"/>
              <a:gd name="connsiteY28" fmla="*/ 5895955 h 6858000"/>
              <a:gd name="connsiteX29" fmla="*/ 604430 w 2422397"/>
              <a:gd name="connsiteY29" fmla="*/ 5870052 h 6858000"/>
              <a:gd name="connsiteX30" fmla="*/ 631983 w 2422397"/>
              <a:gd name="connsiteY30" fmla="*/ 5814475 h 6858000"/>
              <a:gd name="connsiteX31" fmla="*/ 699739 w 2422397"/>
              <a:gd name="connsiteY31" fmla="*/ 5516509 h 6858000"/>
              <a:gd name="connsiteX32" fmla="*/ 723657 w 2422397"/>
              <a:gd name="connsiteY32" fmla="*/ 5356170 h 6858000"/>
              <a:gd name="connsiteX33" fmla="*/ 723661 w 2422397"/>
              <a:gd name="connsiteY33" fmla="*/ 5356076 h 6858000"/>
              <a:gd name="connsiteX34" fmla="*/ 725358 w 2422397"/>
              <a:gd name="connsiteY34" fmla="*/ 5309193 h 6858000"/>
              <a:gd name="connsiteX35" fmla="*/ 726926 w 2422397"/>
              <a:gd name="connsiteY35" fmla="*/ 5311182 h 6858000"/>
              <a:gd name="connsiteX36" fmla="*/ 727761 w 2422397"/>
              <a:gd name="connsiteY36" fmla="*/ 5304702 h 6858000"/>
              <a:gd name="connsiteX37" fmla="*/ 732974 w 2422397"/>
              <a:gd name="connsiteY37" fmla="*/ 5303522 h 6858000"/>
              <a:gd name="connsiteX38" fmla="*/ 762873 w 2422397"/>
              <a:gd name="connsiteY38" fmla="*/ 5269094 h 6858000"/>
              <a:gd name="connsiteX39" fmla="*/ 784867 w 2422397"/>
              <a:gd name="connsiteY39" fmla="*/ 5235785 h 6858000"/>
              <a:gd name="connsiteX40" fmla="*/ 796271 w 2422397"/>
              <a:gd name="connsiteY40" fmla="*/ 5175473 h 6858000"/>
              <a:gd name="connsiteX41" fmla="*/ 821529 w 2422397"/>
              <a:gd name="connsiteY41" fmla="*/ 5012929 h 6858000"/>
              <a:gd name="connsiteX42" fmla="*/ 846340 w 2422397"/>
              <a:gd name="connsiteY42" fmla="*/ 4944976 h 6858000"/>
              <a:gd name="connsiteX43" fmla="*/ 840157 w 2422397"/>
              <a:gd name="connsiteY43" fmla="*/ 4872869 h 6858000"/>
              <a:gd name="connsiteX44" fmla="*/ 855718 w 2422397"/>
              <a:gd name="connsiteY44" fmla="*/ 4850916 h 6858000"/>
              <a:gd name="connsiteX45" fmla="*/ 858709 w 2422397"/>
              <a:gd name="connsiteY45" fmla="*/ 4847264 h 6858000"/>
              <a:gd name="connsiteX46" fmla="*/ 863990 w 2422397"/>
              <a:gd name="connsiteY46" fmla="*/ 4829718 h 6858000"/>
              <a:gd name="connsiteX47" fmla="*/ 873842 w 2422397"/>
              <a:gd name="connsiteY47" fmla="*/ 4828439 h 6858000"/>
              <a:gd name="connsiteX48" fmla="*/ 887779 w 2422397"/>
              <a:gd name="connsiteY48" fmla="*/ 4804655 h 6858000"/>
              <a:gd name="connsiteX49" fmla="*/ 893894 w 2422397"/>
              <a:gd name="connsiteY49" fmla="*/ 4777060 h 6858000"/>
              <a:gd name="connsiteX50" fmla="*/ 883546 w 2422397"/>
              <a:gd name="connsiteY50" fmla="*/ 4777089 h 6858000"/>
              <a:gd name="connsiteX51" fmla="*/ 883812 w 2422397"/>
              <a:gd name="connsiteY51" fmla="*/ 4774559 h 6858000"/>
              <a:gd name="connsiteX52" fmla="*/ 903401 w 2422397"/>
              <a:gd name="connsiteY52" fmla="*/ 4679442 h 6858000"/>
              <a:gd name="connsiteX53" fmla="*/ 916253 w 2422397"/>
              <a:gd name="connsiteY53" fmla="*/ 4651970 h 6858000"/>
              <a:gd name="connsiteX54" fmla="*/ 922608 w 2422397"/>
              <a:gd name="connsiteY54" fmla="*/ 4649785 h 6858000"/>
              <a:gd name="connsiteX55" fmla="*/ 924139 w 2422397"/>
              <a:gd name="connsiteY55" fmla="*/ 4631605 h 6858000"/>
              <a:gd name="connsiteX56" fmla="*/ 985938 w 2422397"/>
              <a:gd name="connsiteY56" fmla="*/ 4515358 h 6858000"/>
              <a:gd name="connsiteX57" fmla="*/ 1011638 w 2422397"/>
              <a:gd name="connsiteY57" fmla="*/ 4352312 h 6858000"/>
              <a:gd name="connsiteX58" fmla="*/ 1049579 w 2422397"/>
              <a:gd name="connsiteY58" fmla="*/ 4237953 h 6858000"/>
              <a:gd name="connsiteX59" fmla="*/ 1041314 w 2422397"/>
              <a:gd name="connsiteY59" fmla="*/ 4139706 h 6858000"/>
              <a:gd name="connsiteX60" fmla="*/ 1049328 w 2422397"/>
              <a:gd name="connsiteY60" fmla="*/ 4134671 h 6858000"/>
              <a:gd name="connsiteX61" fmla="*/ 1061133 w 2422397"/>
              <a:gd name="connsiteY61" fmla="*/ 4074160 h 6858000"/>
              <a:gd name="connsiteX62" fmla="*/ 1059121 w 2422397"/>
              <a:gd name="connsiteY62" fmla="*/ 3844497 h 6858000"/>
              <a:gd name="connsiteX63" fmla="*/ 1083386 w 2422397"/>
              <a:gd name="connsiteY63" fmla="*/ 3726730 h 6858000"/>
              <a:gd name="connsiteX64" fmla="*/ 1098990 w 2422397"/>
              <a:gd name="connsiteY64" fmla="*/ 3687782 h 6858000"/>
              <a:gd name="connsiteX65" fmla="*/ 1147140 w 2422397"/>
              <a:gd name="connsiteY65" fmla="*/ 3543810 h 6858000"/>
              <a:gd name="connsiteX66" fmla="*/ 1179877 w 2422397"/>
              <a:gd name="connsiteY66" fmla="*/ 3441984 h 6858000"/>
              <a:gd name="connsiteX67" fmla="*/ 1217096 w 2422397"/>
              <a:gd name="connsiteY67" fmla="*/ 3354156 h 6858000"/>
              <a:gd name="connsiteX68" fmla="*/ 1232811 w 2422397"/>
              <a:gd name="connsiteY68" fmla="*/ 3301153 h 6858000"/>
              <a:gd name="connsiteX69" fmla="*/ 1281985 w 2422397"/>
              <a:gd name="connsiteY69" fmla="*/ 3158933 h 6858000"/>
              <a:gd name="connsiteX70" fmla="*/ 1335997 w 2422397"/>
              <a:gd name="connsiteY70" fmla="*/ 3018423 h 6858000"/>
              <a:gd name="connsiteX71" fmla="*/ 1394864 w 2422397"/>
              <a:gd name="connsiteY71" fmla="*/ 2946152 h 6858000"/>
              <a:gd name="connsiteX72" fmla="*/ 1436360 w 2422397"/>
              <a:gd name="connsiteY72" fmla="*/ 2829469 h 6858000"/>
              <a:gd name="connsiteX73" fmla="*/ 1447242 w 2422397"/>
              <a:gd name="connsiteY73" fmla="*/ 2811546 h 6858000"/>
              <a:gd name="connsiteX74" fmla="*/ 1449881 w 2422397"/>
              <a:gd name="connsiteY74" fmla="*/ 2781535 h 6858000"/>
              <a:gd name="connsiteX75" fmla="*/ 1459218 w 2422397"/>
              <a:gd name="connsiteY75" fmla="*/ 2660724 h 6858000"/>
              <a:gd name="connsiteX76" fmla="*/ 1483504 w 2422397"/>
              <a:gd name="connsiteY76" fmla="*/ 2560980 h 6858000"/>
              <a:gd name="connsiteX77" fmla="*/ 1519801 w 2422397"/>
              <a:gd name="connsiteY77" fmla="*/ 2467523 h 6858000"/>
              <a:gd name="connsiteX78" fmla="*/ 1507343 w 2422397"/>
              <a:gd name="connsiteY78" fmla="*/ 2357874 h 6858000"/>
              <a:gd name="connsiteX79" fmla="*/ 1540772 w 2422397"/>
              <a:gd name="connsiteY79" fmla="*/ 2256097 h 6858000"/>
              <a:gd name="connsiteX80" fmla="*/ 1569381 w 2422397"/>
              <a:gd name="connsiteY80" fmla="*/ 2165158 h 6858000"/>
              <a:gd name="connsiteX81" fmla="*/ 1576109 w 2422397"/>
              <a:gd name="connsiteY81" fmla="*/ 2078660 h 6858000"/>
              <a:gd name="connsiteX82" fmla="*/ 1564751 w 2422397"/>
              <a:gd name="connsiteY82" fmla="*/ 2009574 h 6858000"/>
              <a:gd name="connsiteX83" fmla="*/ 1571917 w 2422397"/>
              <a:gd name="connsiteY83" fmla="*/ 1903700 h 6858000"/>
              <a:gd name="connsiteX84" fmla="*/ 1564944 w 2422397"/>
              <a:gd name="connsiteY84" fmla="*/ 1821321 h 6858000"/>
              <a:gd name="connsiteX85" fmla="*/ 1579022 w 2422397"/>
              <a:gd name="connsiteY85" fmla="*/ 1718757 h 6858000"/>
              <a:gd name="connsiteX86" fmla="*/ 1590196 w 2422397"/>
              <a:gd name="connsiteY86" fmla="*/ 1595914 h 6858000"/>
              <a:gd name="connsiteX87" fmla="*/ 1624363 w 2422397"/>
              <a:gd name="connsiteY87" fmla="*/ 1502483 h 6858000"/>
              <a:gd name="connsiteX88" fmla="*/ 1631539 w 2422397"/>
              <a:gd name="connsiteY88" fmla="*/ 1431520 h 6858000"/>
              <a:gd name="connsiteX89" fmla="*/ 1646296 w 2422397"/>
              <a:gd name="connsiteY89" fmla="*/ 1333057 h 6858000"/>
              <a:gd name="connsiteX90" fmla="*/ 1696091 w 2422397"/>
              <a:gd name="connsiteY90" fmla="*/ 1202078 h 6858000"/>
              <a:gd name="connsiteX91" fmla="*/ 1706993 w 2422397"/>
              <a:gd name="connsiteY91" fmla="*/ 1104797 h 6858000"/>
              <a:gd name="connsiteX92" fmla="*/ 1777273 w 2422397"/>
              <a:gd name="connsiteY92" fmla="*/ 916268 h 6858000"/>
              <a:gd name="connsiteX93" fmla="*/ 1850836 w 2422397"/>
              <a:gd name="connsiteY93" fmla="*/ 825516 h 6858000"/>
              <a:gd name="connsiteX94" fmla="*/ 1911831 w 2422397"/>
              <a:gd name="connsiteY94" fmla="*/ 696577 h 6858000"/>
              <a:gd name="connsiteX95" fmla="*/ 1942209 w 2422397"/>
              <a:gd name="connsiteY95" fmla="*/ 575807 h 6858000"/>
              <a:gd name="connsiteX96" fmla="*/ 1951374 w 2422397"/>
              <a:gd name="connsiteY96" fmla="*/ 556682 h 6858000"/>
              <a:gd name="connsiteX97" fmla="*/ 1951170 w 2422397"/>
              <a:gd name="connsiteY97" fmla="*/ 526639 h 6858000"/>
              <a:gd name="connsiteX98" fmla="*/ 1949059 w 2422397"/>
              <a:gd name="connsiteY98" fmla="*/ 405872 h 6858000"/>
              <a:gd name="connsiteX99" fmla="*/ 1954018 w 2422397"/>
              <a:gd name="connsiteY99" fmla="*/ 307622 h 6858000"/>
              <a:gd name="connsiteX100" fmla="*/ 1967790 w 2422397"/>
              <a:gd name="connsiteY100" fmla="*/ 198682 h 6858000"/>
              <a:gd name="connsiteX101" fmla="*/ 1971093 w 2422397"/>
              <a:gd name="connsiteY101" fmla="*/ 127747 h 6858000"/>
              <a:gd name="connsiteX102" fmla="*/ 1951841 w 2422397"/>
              <a:gd name="connsiteY102" fmla="*/ 4678 h 6858000"/>
              <a:gd name="connsiteX103" fmla="*/ 1953649 w 2422397"/>
              <a:gd name="connsiteY103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68724 w 2422397"/>
              <a:gd name="connsiteY8" fmla="*/ 6547069 h 6858000"/>
              <a:gd name="connsiteX9" fmla="*/ 199197 w 2422397"/>
              <a:gd name="connsiteY9" fmla="*/ 6509743 h 6858000"/>
              <a:gd name="connsiteX10" fmla="*/ 247224 w 2422397"/>
              <a:gd name="connsiteY10" fmla="*/ 6455839 h 6858000"/>
              <a:gd name="connsiteX11" fmla="*/ 270687 w 2422397"/>
              <a:gd name="connsiteY11" fmla="*/ 6418363 h 6858000"/>
              <a:gd name="connsiteX12" fmla="*/ 339376 w 2422397"/>
              <a:gd name="connsiteY12" fmla="*/ 6322934 h 6858000"/>
              <a:gd name="connsiteX13" fmla="*/ 443949 w 2422397"/>
              <a:gd name="connsiteY13" fmla="*/ 6218313 h 6858000"/>
              <a:gd name="connsiteX14" fmla="*/ 478259 w 2422397"/>
              <a:gd name="connsiteY14" fmla="*/ 6183918 h 6858000"/>
              <a:gd name="connsiteX15" fmla="*/ 482177 w 2422397"/>
              <a:gd name="connsiteY15" fmla="*/ 6173358 h 6858000"/>
              <a:gd name="connsiteX16" fmla="*/ 482556 w 2422397"/>
              <a:gd name="connsiteY16" fmla="*/ 6173443 h 6858000"/>
              <a:gd name="connsiteX17" fmla="*/ 485673 w 2422397"/>
              <a:gd name="connsiteY17" fmla="*/ 6162875 h 6858000"/>
              <a:gd name="connsiteX18" fmla="*/ 524588 w 2422397"/>
              <a:gd name="connsiteY18" fmla="*/ 6111327 h 6858000"/>
              <a:gd name="connsiteX19" fmla="*/ 547843 w 2422397"/>
              <a:gd name="connsiteY19" fmla="*/ 6075666 h 6858000"/>
              <a:gd name="connsiteX20" fmla="*/ 562259 w 2422397"/>
              <a:gd name="connsiteY20" fmla="*/ 6054865 h 6858000"/>
              <a:gd name="connsiteX21" fmla="*/ 571463 w 2422397"/>
              <a:gd name="connsiteY21" fmla="*/ 6045606 h 6858000"/>
              <a:gd name="connsiteX22" fmla="*/ 584071 w 2422397"/>
              <a:gd name="connsiteY22" fmla="*/ 5992286 h 6858000"/>
              <a:gd name="connsiteX23" fmla="*/ 587812 w 2422397"/>
              <a:gd name="connsiteY23" fmla="*/ 5987907 h 6858000"/>
              <a:gd name="connsiteX24" fmla="*/ 592115 w 2422397"/>
              <a:gd name="connsiteY24" fmla="*/ 5949187 h 6858000"/>
              <a:gd name="connsiteX25" fmla="*/ 595889 w 2422397"/>
              <a:gd name="connsiteY25" fmla="*/ 5931081 h 6858000"/>
              <a:gd name="connsiteX26" fmla="*/ 593758 w 2422397"/>
              <a:gd name="connsiteY26" fmla="*/ 5922047 h 6858000"/>
              <a:gd name="connsiteX27" fmla="*/ 600949 w 2422397"/>
              <a:gd name="connsiteY27" fmla="*/ 5897316 h 6858000"/>
              <a:gd name="connsiteX28" fmla="*/ 602981 w 2422397"/>
              <a:gd name="connsiteY28" fmla="*/ 5895955 h 6858000"/>
              <a:gd name="connsiteX29" fmla="*/ 604430 w 2422397"/>
              <a:gd name="connsiteY29" fmla="*/ 5870052 h 6858000"/>
              <a:gd name="connsiteX30" fmla="*/ 631983 w 2422397"/>
              <a:gd name="connsiteY30" fmla="*/ 5814475 h 6858000"/>
              <a:gd name="connsiteX31" fmla="*/ 699739 w 2422397"/>
              <a:gd name="connsiteY31" fmla="*/ 5516509 h 6858000"/>
              <a:gd name="connsiteX32" fmla="*/ 723657 w 2422397"/>
              <a:gd name="connsiteY32" fmla="*/ 5356170 h 6858000"/>
              <a:gd name="connsiteX33" fmla="*/ 723661 w 2422397"/>
              <a:gd name="connsiteY33" fmla="*/ 5356076 h 6858000"/>
              <a:gd name="connsiteX34" fmla="*/ 725358 w 2422397"/>
              <a:gd name="connsiteY34" fmla="*/ 5309193 h 6858000"/>
              <a:gd name="connsiteX35" fmla="*/ 726926 w 2422397"/>
              <a:gd name="connsiteY35" fmla="*/ 5311182 h 6858000"/>
              <a:gd name="connsiteX36" fmla="*/ 727761 w 2422397"/>
              <a:gd name="connsiteY36" fmla="*/ 5304702 h 6858000"/>
              <a:gd name="connsiteX37" fmla="*/ 732974 w 2422397"/>
              <a:gd name="connsiteY37" fmla="*/ 5303522 h 6858000"/>
              <a:gd name="connsiteX38" fmla="*/ 762873 w 2422397"/>
              <a:gd name="connsiteY38" fmla="*/ 5269094 h 6858000"/>
              <a:gd name="connsiteX39" fmla="*/ 784867 w 2422397"/>
              <a:gd name="connsiteY39" fmla="*/ 5235785 h 6858000"/>
              <a:gd name="connsiteX40" fmla="*/ 796271 w 2422397"/>
              <a:gd name="connsiteY40" fmla="*/ 5175473 h 6858000"/>
              <a:gd name="connsiteX41" fmla="*/ 821529 w 2422397"/>
              <a:gd name="connsiteY41" fmla="*/ 5012929 h 6858000"/>
              <a:gd name="connsiteX42" fmla="*/ 846340 w 2422397"/>
              <a:gd name="connsiteY42" fmla="*/ 4944976 h 6858000"/>
              <a:gd name="connsiteX43" fmla="*/ 840157 w 2422397"/>
              <a:gd name="connsiteY43" fmla="*/ 4872869 h 6858000"/>
              <a:gd name="connsiteX44" fmla="*/ 855718 w 2422397"/>
              <a:gd name="connsiteY44" fmla="*/ 4850916 h 6858000"/>
              <a:gd name="connsiteX45" fmla="*/ 858709 w 2422397"/>
              <a:gd name="connsiteY45" fmla="*/ 4847264 h 6858000"/>
              <a:gd name="connsiteX46" fmla="*/ 863990 w 2422397"/>
              <a:gd name="connsiteY46" fmla="*/ 4829718 h 6858000"/>
              <a:gd name="connsiteX47" fmla="*/ 873842 w 2422397"/>
              <a:gd name="connsiteY47" fmla="*/ 4828439 h 6858000"/>
              <a:gd name="connsiteX48" fmla="*/ 887779 w 2422397"/>
              <a:gd name="connsiteY48" fmla="*/ 4804655 h 6858000"/>
              <a:gd name="connsiteX49" fmla="*/ 893894 w 2422397"/>
              <a:gd name="connsiteY49" fmla="*/ 4777060 h 6858000"/>
              <a:gd name="connsiteX50" fmla="*/ 883546 w 2422397"/>
              <a:gd name="connsiteY50" fmla="*/ 4777089 h 6858000"/>
              <a:gd name="connsiteX51" fmla="*/ 883812 w 2422397"/>
              <a:gd name="connsiteY51" fmla="*/ 4774559 h 6858000"/>
              <a:gd name="connsiteX52" fmla="*/ 903401 w 2422397"/>
              <a:gd name="connsiteY52" fmla="*/ 4679442 h 6858000"/>
              <a:gd name="connsiteX53" fmla="*/ 916253 w 2422397"/>
              <a:gd name="connsiteY53" fmla="*/ 4651970 h 6858000"/>
              <a:gd name="connsiteX54" fmla="*/ 922608 w 2422397"/>
              <a:gd name="connsiteY54" fmla="*/ 4649785 h 6858000"/>
              <a:gd name="connsiteX55" fmla="*/ 924139 w 2422397"/>
              <a:gd name="connsiteY55" fmla="*/ 4631605 h 6858000"/>
              <a:gd name="connsiteX56" fmla="*/ 985938 w 2422397"/>
              <a:gd name="connsiteY56" fmla="*/ 4515358 h 6858000"/>
              <a:gd name="connsiteX57" fmla="*/ 1011638 w 2422397"/>
              <a:gd name="connsiteY57" fmla="*/ 4352312 h 6858000"/>
              <a:gd name="connsiteX58" fmla="*/ 1049579 w 2422397"/>
              <a:gd name="connsiteY58" fmla="*/ 4237953 h 6858000"/>
              <a:gd name="connsiteX59" fmla="*/ 1041314 w 2422397"/>
              <a:gd name="connsiteY59" fmla="*/ 4139706 h 6858000"/>
              <a:gd name="connsiteX60" fmla="*/ 1049328 w 2422397"/>
              <a:gd name="connsiteY60" fmla="*/ 4134671 h 6858000"/>
              <a:gd name="connsiteX61" fmla="*/ 1061133 w 2422397"/>
              <a:gd name="connsiteY61" fmla="*/ 4074160 h 6858000"/>
              <a:gd name="connsiteX62" fmla="*/ 1059121 w 2422397"/>
              <a:gd name="connsiteY62" fmla="*/ 3844497 h 6858000"/>
              <a:gd name="connsiteX63" fmla="*/ 1083386 w 2422397"/>
              <a:gd name="connsiteY63" fmla="*/ 3726730 h 6858000"/>
              <a:gd name="connsiteX64" fmla="*/ 1098990 w 2422397"/>
              <a:gd name="connsiteY64" fmla="*/ 3687782 h 6858000"/>
              <a:gd name="connsiteX65" fmla="*/ 1147140 w 2422397"/>
              <a:gd name="connsiteY65" fmla="*/ 3543810 h 6858000"/>
              <a:gd name="connsiteX66" fmla="*/ 1179877 w 2422397"/>
              <a:gd name="connsiteY66" fmla="*/ 3441984 h 6858000"/>
              <a:gd name="connsiteX67" fmla="*/ 1217096 w 2422397"/>
              <a:gd name="connsiteY67" fmla="*/ 3354156 h 6858000"/>
              <a:gd name="connsiteX68" fmla="*/ 1232811 w 2422397"/>
              <a:gd name="connsiteY68" fmla="*/ 3301153 h 6858000"/>
              <a:gd name="connsiteX69" fmla="*/ 1281985 w 2422397"/>
              <a:gd name="connsiteY69" fmla="*/ 3158933 h 6858000"/>
              <a:gd name="connsiteX70" fmla="*/ 1335997 w 2422397"/>
              <a:gd name="connsiteY70" fmla="*/ 3018423 h 6858000"/>
              <a:gd name="connsiteX71" fmla="*/ 1394864 w 2422397"/>
              <a:gd name="connsiteY71" fmla="*/ 2946152 h 6858000"/>
              <a:gd name="connsiteX72" fmla="*/ 1436360 w 2422397"/>
              <a:gd name="connsiteY72" fmla="*/ 2829469 h 6858000"/>
              <a:gd name="connsiteX73" fmla="*/ 1447242 w 2422397"/>
              <a:gd name="connsiteY73" fmla="*/ 2811546 h 6858000"/>
              <a:gd name="connsiteX74" fmla="*/ 1449881 w 2422397"/>
              <a:gd name="connsiteY74" fmla="*/ 2781535 h 6858000"/>
              <a:gd name="connsiteX75" fmla="*/ 1459218 w 2422397"/>
              <a:gd name="connsiteY75" fmla="*/ 2660724 h 6858000"/>
              <a:gd name="connsiteX76" fmla="*/ 1483504 w 2422397"/>
              <a:gd name="connsiteY76" fmla="*/ 2560980 h 6858000"/>
              <a:gd name="connsiteX77" fmla="*/ 1519801 w 2422397"/>
              <a:gd name="connsiteY77" fmla="*/ 2467523 h 6858000"/>
              <a:gd name="connsiteX78" fmla="*/ 1507343 w 2422397"/>
              <a:gd name="connsiteY78" fmla="*/ 2357874 h 6858000"/>
              <a:gd name="connsiteX79" fmla="*/ 1540772 w 2422397"/>
              <a:gd name="connsiteY79" fmla="*/ 2256097 h 6858000"/>
              <a:gd name="connsiteX80" fmla="*/ 1569381 w 2422397"/>
              <a:gd name="connsiteY80" fmla="*/ 2165158 h 6858000"/>
              <a:gd name="connsiteX81" fmla="*/ 1576109 w 2422397"/>
              <a:gd name="connsiteY81" fmla="*/ 2078660 h 6858000"/>
              <a:gd name="connsiteX82" fmla="*/ 1564751 w 2422397"/>
              <a:gd name="connsiteY82" fmla="*/ 2009574 h 6858000"/>
              <a:gd name="connsiteX83" fmla="*/ 1571917 w 2422397"/>
              <a:gd name="connsiteY83" fmla="*/ 1903700 h 6858000"/>
              <a:gd name="connsiteX84" fmla="*/ 1564944 w 2422397"/>
              <a:gd name="connsiteY84" fmla="*/ 1821321 h 6858000"/>
              <a:gd name="connsiteX85" fmla="*/ 1579022 w 2422397"/>
              <a:gd name="connsiteY85" fmla="*/ 1718757 h 6858000"/>
              <a:gd name="connsiteX86" fmla="*/ 1590196 w 2422397"/>
              <a:gd name="connsiteY86" fmla="*/ 1595914 h 6858000"/>
              <a:gd name="connsiteX87" fmla="*/ 1624363 w 2422397"/>
              <a:gd name="connsiteY87" fmla="*/ 1502483 h 6858000"/>
              <a:gd name="connsiteX88" fmla="*/ 1631539 w 2422397"/>
              <a:gd name="connsiteY88" fmla="*/ 1431520 h 6858000"/>
              <a:gd name="connsiteX89" fmla="*/ 1646296 w 2422397"/>
              <a:gd name="connsiteY89" fmla="*/ 1333057 h 6858000"/>
              <a:gd name="connsiteX90" fmla="*/ 1696091 w 2422397"/>
              <a:gd name="connsiteY90" fmla="*/ 1202078 h 6858000"/>
              <a:gd name="connsiteX91" fmla="*/ 1706993 w 2422397"/>
              <a:gd name="connsiteY91" fmla="*/ 1104797 h 6858000"/>
              <a:gd name="connsiteX92" fmla="*/ 1850836 w 2422397"/>
              <a:gd name="connsiteY92" fmla="*/ 825516 h 6858000"/>
              <a:gd name="connsiteX93" fmla="*/ 1911831 w 2422397"/>
              <a:gd name="connsiteY93" fmla="*/ 696577 h 6858000"/>
              <a:gd name="connsiteX94" fmla="*/ 1942209 w 2422397"/>
              <a:gd name="connsiteY94" fmla="*/ 575807 h 6858000"/>
              <a:gd name="connsiteX95" fmla="*/ 1951374 w 2422397"/>
              <a:gd name="connsiteY95" fmla="*/ 556682 h 6858000"/>
              <a:gd name="connsiteX96" fmla="*/ 1951170 w 2422397"/>
              <a:gd name="connsiteY96" fmla="*/ 526639 h 6858000"/>
              <a:gd name="connsiteX97" fmla="*/ 1949059 w 2422397"/>
              <a:gd name="connsiteY97" fmla="*/ 405872 h 6858000"/>
              <a:gd name="connsiteX98" fmla="*/ 1954018 w 2422397"/>
              <a:gd name="connsiteY98" fmla="*/ 307622 h 6858000"/>
              <a:gd name="connsiteX99" fmla="*/ 1967790 w 2422397"/>
              <a:gd name="connsiteY99" fmla="*/ 198682 h 6858000"/>
              <a:gd name="connsiteX100" fmla="*/ 1971093 w 2422397"/>
              <a:gd name="connsiteY100" fmla="*/ 127747 h 6858000"/>
              <a:gd name="connsiteX101" fmla="*/ 1951841 w 2422397"/>
              <a:gd name="connsiteY101" fmla="*/ 4678 h 6858000"/>
              <a:gd name="connsiteX102" fmla="*/ 1953649 w 2422397"/>
              <a:gd name="connsiteY102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68724 w 2422397"/>
              <a:gd name="connsiteY8" fmla="*/ 6547069 h 6858000"/>
              <a:gd name="connsiteX9" fmla="*/ 199197 w 2422397"/>
              <a:gd name="connsiteY9" fmla="*/ 6509743 h 6858000"/>
              <a:gd name="connsiteX10" fmla="*/ 247224 w 2422397"/>
              <a:gd name="connsiteY10" fmla="*/ 6455839 h 6858000"/>
              <a:gd name="connsiteX11" fmla="*/ 270687 w 2422397"/>
              <a:gd name="connsiteY11" fmla="*/ 6418363 h 6858000"/>
              <a:gd name="connsiteX12" fmla="*/ 339376 w 2422397"/>
              <a:gd name="connsiteY12" fmla="*/ 6322934 h 6858000"/>
              <a:gd name="connsiteX13" fmla="*/ 443949 w 2422397"/>
              <a:gd name="connsiteY13" fmla="*/ 6218313 h 6858000"/>
              <a:gd name="connsiteX14" fmla="*/ 478259 w 2422397"/>
              <a:gd name="connsiteY14" fmla="*/ 6183918 h 6858000"/>
              <a:gd name="connsiteX15" fmla="*/ 482177 w 2422397"/>
              <a:gd name="connsiteY15" fmla="*/ 6173358 h 6858000"/>
              <a:gd name="connsiteX16" fmla="*/ 482556 w 2422397"/>
              <a:gd name="connsiteY16" fmla="*/ 6173443 h 6858000"/>
              <a:gd name="connsiteX17" fmla="*/ 485673 w 2422397"/>
              <a:gd name="connsiteY17" fmla="*/ 6162875 h 6858000"/>
              <a:gd name="connsiteX18" fmla="*/ 524588 w 2422397"/>
              <a:gd name="connsiteY18" fmla="*/ 6111327 h 6858000"/>
              <a:gd name="connsiteX19" fmla="*/ 547843 w 2422397"/>
              <a:gd name="connsiteY19" fmla="*/ 6075666 h 6858000"/>
              <a:gd name="connsiteX20" fmla="*/ 562259 w 2422397"/>
              <a:gd name="connsiteY20" fmla="*/ 6054865 h 6858000"/>
              <a:gd name="connsiteX21" fmla="*/ 571463 w 2422397"/>
              <a:gd name="connsiteY21" fmla="*/ 6045606 h 6858000"/>
              <a:gd name="connsiteX22" fmla="*/ 584071 w 2422397"/>
              <a:gd name="connsiteY22" fmla="*/ 5992286 h 6858000"/>
              <a:gd name="connsiteX23" fmla="*/ 587812 w 2422397"/>
              <a:gd name="connsiteY23" fmla="*/ 5987907 h 6858000"/>
              <a:gd name="connsiteX24" fmla="*/ 592115 w 2422397"/>
              <a:gd name="connsiteY24" fmla="*/ 5949187 h 6858000"/>
              <a:gd name="connsiteX25" fmla="*/ 595889 w 2422397"/>
              <a:gd name="connsiteY25" fmla="*/ 5931081 h 6858000"/>
              <a:gd name="connsiteX26" fmla="*/ 593758 w 2422397"/>
              <a:gd name="connsiteY26" fmla="*/ 5922047 h 6858000"/>
              <a:gd name="connsiteX27" fmla="*/ 600949 w 2422397"/>
              <a:gd name="connsiteY27" fmla="*/ 5897316 h 6858000"/>
              <a:gd name="connsiteX28" fmla="*/ 602981 w 2422397"/>
              <a:gd name="connsiteY28" fmla="*/ 5895955 h 6858000"/>
              <a:gd name="connsiteX29" fmla="*/ 604430 w 2422397"/>
              <a:gd name="connsiteY29" fmla="*/ 5870052 h 6858000"/>
              <a:gd name="connsiteX30" fmla="*/ 631983 w 2422397"/>
              <a:gd name="connsiteY30" fmla="*/ 5814475 h 6858000"/>
              <a:gd name="connsiteX31" fmla="*/ 699739 w 2422397"/>
              <a:gd name="connsiteY31" fmla="*/ 5516509 h 6858000"/>
              <a:gd name="connsiteX32" fmla="*/ 723657 w 2422397"/>
              <a:gd name="connsiteY32" fmla="*/ 5356170 h 6858000"/>
              <a:gd name="connsiteX33" fmla="*/ 723661 w 2422397"/>
              <a:gd name="connsiteY33" fmla="*/ 5356076 h 6858000"/>
              <a:gd name="connsiteX34" fmla="*/ 725358 w 2422397"/>
              <a:gd name="connsiteY34" fmla="*/ 5309193 h 6858000"/>
              <a:gd name="connsiteX35" fmla="*/ 726926 w 2422397"/>
              <a:gd name="connsiteY35" fmla="*/ 5311182 h 6858000"/>
              <a:gd name="connsiteX36" fmla="*/ 727761 w 2422397"/>
              <a:gd name="connsiteY36" fmla="*/ 5304702 h 6858000"/>
              <a:gd name="connsiteX37" fmla="*/ 732974 w 2422397"/>
              <a:gd name="connsiteY37" fmla="*/ 5303522 h 6858000"/>
              <a:gd name="connsiteX38" fmla="*/ 762873 w 2422397"/>
              <a:gd name="connsiteY38" fmla="*/ 5269094 h 6858000"/>
              <a:gd name="connsiteX39" fmla="*/ 784867 w 2422397"/>
              <a:gd name="connsiteY39" fmla="*/ 5235785 h 6858000"/>
              <a:gd name="connsiteX40" fmla="*/ 796271 w 2422397"/>
              <a:gd name="connsiteY40" fmla="*/ 5175473 h 6858000"/>
              <a:gd name="connsiteX41" fmla="*/ 821529 w 2422397"/>
              <a:gd name="connsiteY41" fmla="*/ 5012929 h 6858000"/>
              <a:gd name="connsiteX42" fmla="*/ 846340 w 2422397"/>
              <a:gd name="connsiteY42" fmla="*/ 4944976 h 6858000"/>
              <a:gd name="connsiteX43" fmla="*/ 840157 w 2422397"/>
              <a:gd name="connsiteY43" fmla="*/ 4872869 h 6858000"/>
              <a:gd name="connsiteX44" fmla="*/ 855718 w 2422397"/>
              <a:gd name="connsiteY44" fmla="*/ 4850916 h 6858000"/>
              <a:gd name="connsiteX45" fmla="*/ 858709 w 2422397"/>
              <a:gd name="connsiteY45" fmla="*/ 4847264 h 6858000"/>
              <a:gd name="connsiteX46" fmla="*/ 863990 w 2422397"/>
              <a:gd name="connsiteY46" fmla="*/ 4829718 h 6858000"/>
              <a:gd name="connsiteX47" fmla="*/ 873842 w 2422397"/>
              <a:gd name="connsiteY47" fmla="*/ 4828439 h 6858000"/>
              <a:gd name="connsiteX48" fmla="*/ 887779 w 2422397"/>
              <a:gd name="connsiteY48" fmla="*/ 4804655 h 6858000"/>
              <a:gd name="connsiteX49" fmla="*/ 893894 w 2422397"/>
              <a:gd name="connsiteY49" fmla="*/ 4777060 h 6858000"/>
              <a:gd name="connsiteX50" fmla="*/ 883546 w 2422397"/>
              <a:gd name="connsiteY50" fmla="*/ 4777089 h 6858000"/>
              <a:gd name="connsiteX51" fmla="*/ 883812 w 2422397"/>
              <a:gd name="connsiteY51" fmla="*/ 4774559 h 6858000"/>
              <a:gd name="connsiteX52" fmla="*/ 903401 w 2422397"/>
              <a:gd name="connsiteY52" fmla="*/ 4679442 h 6858000"/>
              <a:gd name="connsiteX53" fmla="*/ 916253 w 2422397"/>
              <a:gd name="connsiteY53" fmla="*/ 4651970 h 6858000"/>
              <a:gd name="connsiteX54" fmla="*/ 922608 w 2422397"/>
              <a:gd name="connsiteY54" fmla="*/ 4649785 h 6858000"/>
              <a:gd name="connsiteX55" fmla="*/ 924139 w 2422397"/>
              <a:gd name="connsiteY55" fmla="*/ 4631605 h 6858000"/>
              <a:gd name="connsiteX56" fmla="*/ 985938 w 2422397"/>
              <a:gd name="connsiteY56" fmla="*/ 4515358 h 6858000"/>
              <a:gd name="connsiteX57" fmla="*/ 1011638 w 2422397"/>
              <a:gd name="connsiteY57" fmla="*/ 4352312 h 6858000"/>
              <a:gd name="connsiteX58" fmla="*/ 1049579 w 2422397"/>
              <a:gd name="connsiteY58" fmla="*/ 4237953 h 6858000"/>
              <a:gd name="connsiteX59" fmla="*/ 1041314 w 2422397"/>
              <a:gd name="connsiteY59" fmla="*/ 4139706 h 6858000"/>
              <a:gd name="connsiteX60" fmla="*/ 1049328 w 2422397"/>
              <a:gd name="connsiteY60" fmla="*/ 4134671 h 6858000"/>
              <a:gd name="connsiteX61" fmla="*/ 1061133 w 2422397"/>
              <a:gd name="connsiteY61" fmla="*/ 4074160 h 6858000"/>
              <a:gd name="connsiteX62" fmla="*/ 1059121 w 2422397"/>
              <a:gd name="connsiteY62" fmla="*/ 3844497 h 6858000"/>
              <a:gd name="connsiteX63" fmla="*/ 1083386 w 2422397"/>
              <a:gd name="connsiteY63" fmla="*/ 3726730 h 6858000"/>
              <a:gd name="connsiteX64" fmla="*/ 1098990 w 2422397"/>
              <a:gd name="connsiteY64" fmla="*/ 3687782 h 6858000"/>
              <a:gd name="connsiteX65" fmla="*/ 1147140 w 2422397"/>
              <a:gd name="connsiteY65" fmla="*/ 3543810 h 6858000"/>
              <a:gd name="connsiteX66" fmla="*/ 1179877 w 2422397"/>
              <a:gd name="connsiteY66" fmla="*/ 3441984 h 6858000"/>
              <a:gd name="connsiteX67" fmla="*/ 1217096 w 2422397"/>
              <a:gd name="connsiteY67" fmla="*/ 3354156 h 6858000"/>
              <a:gd name="connsiteX68" fmla="*/ 1232811 w 2422397"/>
              <a:gd name="connsiteY68" fmla="*/ 3301153 h 6858000"/>
              <a:gd name="connsiteX69" fmla="*/ 1281985 w 2422397"/>
              <a:gd name="connsiteY69" fmla="*/ 3158933 h 6858000"/>
              <a:gd name="connsiteX70" fmla="*/ 1335997 w 2422397"/>
              <a:gd name="connsiteY70" fmla="*/ 3018423 h 6858000"/>
              <a:gd name="connsiteX71" fmla="*/ 1394864 w 2422397"/>
              <a:gd name="connsiteY71" fmla="*/ 2946152 h 6858000"/>
              <a:gd name="connsiteX72" fmla="*/ 1436360 w 2422397"/>
              <a:gd name="connsiteY72" fmla="*/ 2829469 h 6858000"/>
              <a:gd name="connsiteX73" fmla="*/ 1447242 w 2422397"/>
              <a:gd name="connsiteY73" fmla="*/ 2811546 h 6858000"/>
              <a:gd name="connsiteX74" fmla="*/ 1449881 w 2422397"/>
              <a:gd name="connsiteY74" fmla="*/ 2781535 h 6858000"/>
              <a:gd name="connsiteX75" fmla="*/ 1459218 w 2422397"/>
              <a:gd name="connsiteY75" fmla="*/ 2660724 h 6858000"/>
              <a:gd name="connsiteX76" fmla="*/ 1483504 w 2422397"/>
              <a:gd name="connsiteY76" fmla="*/ 2560980 h 6858000"/>
              <a:gd name="connsiteX77" fmla="*/ 1519801 w 2422397"/>
              <a:gd name="connsiteY77" fmla="*/ 2467523 h 6858000"/>
              <a:gd name="connsiteX78" fmla="*/ 1507343 w 2422397"/>
              <a:gd name="connsiteY78" fmla="*/ 2357874 h 6858000"/>
              <a:gd name="connsiteX79" fmla="*/ 1540772 w 2422397"/>
              <a:gd name="connsiteY79" fmla="*/ 2256097 h 6858000"/>
              <a:gd name="connsiteX80" fmla="*/ 1569381 w 2422397"/>
              <a:gd name="connsiteY80" fmla="*/ 2165158 h 6858000"/>
              <a:gd name="connsiteX81" fmla="*/ 1576109 w 2422397"/>
              <a:gd name="connsiteY81" fmla="*/ 2078660 h 6858000"/>
              <a:gd name="connsiteX82" fmla="*/ 1564751 w 2422397"/>
              <a:gd name="connsiteY82" fmla="*/ 2009574 h 6858000"/>
              <a:gd name="connsiteX83" fmla="*/ 1571917 w 2422397"/>
              <a:gd name="connsiteY83" fmla="*/ 1903700 h 6858000"/>
              <a:gd name="connsiteX84" fmla="*/ 1564944 w 2422397"/>
              <a:gd name="connsiteY84" fmla="*/ 1821321 h 6858000"/>
              <a:gd name="connsiteX85" fmla="*/ 1579022 w 2422397"/>
              <a:gd name="connsiteY85" fmla="*/ 1718757 h 6858000"/>
              <a:gd name="connsiteX86" fmla="*/ 1590196 w 2422397"/>
              <a:gd name="connsiteY86" fmla="*/ 1595914 h 6858000"/>
              <a:gd name="connsiteX87" fmla="*/ 1624363 w 2422397"/>
              <a:gd name="connsiteY87" fmla="*/ 1502483 h 6858000"/>
              <a:gd name="connsiteX88" fmla="*/ 1631539 w 2422397"/>
              <a:gd name="connsiteY88" fmla="*/ 1431520 h 6858000"/>
              <a:gd name="connsiteX89" fmla="*/ 1646296 w 2422397"/>
              <a:gd name="connsiteY89" fmla="*/ 1333057 h 6858000"/>
              <a:gd name="connsiteX90" fmla="*/ 1696091 w 2422397"/>
              <a:gd name="connsiteY90" fmla="*/ 1202078 h 6858000"/>
              <a:gd name="connsiteX91" fmla="*/ 1735042 w 2422397"/>
              <a:gd name="connsiteY91" fmla="*/ 1076748 h 6858000"/>
              <a:gd name="connsiteX92" fmla="*/ 1850836 w 2422397"/>
              <a:gd name="connsiteY92" fmla="*/ 825516 h 6858000"/>
              <a:gd name="connsiteX93" fmla="*/ 1911831 w 2422397"/>
              <a:gd name="connsiteY93" fmla="*/ 696577 h 6858000"/>
              <a:gd name="connsiteX94" fmla="*/ 1942209 w 2422397"/>
              <a:gd name="connsiteY94" fmla="*/ 575807 h 6858000"/>
              <a:gd name="connsiteX95" fmla="*/ 1951374 w 2422397"/>
              <a:gd name="connsiteY95" fmla="*/ 556682 h 6858000"/>
              <a:gd name="connsiteX96" fmla="*/ 1951170 w 2422397"/>
              <a:gd name="connsiteY96" fmla="*/ 526639 h 6858000"/>
              <a:gd name="connsiteX97" fmla="*/ 1949059 w 2422397"/>
              <a:gd name="connsiteY97" fmla="*/ 405872 h 6858000"/>
              <a:gd name="connsiteX98" fmla="*/ 1954018 w 2422397"/>
              <a:gd name="connsiteY98" fmla="*/ 307622 h 6858000"/>
              <a:gd name="connsiteX99" fmla="*/ 1967790 w 2422397"/>
              <a:gd name="connsiteY99" fmla="*/ 198682 h 6858000"/>
              <a:gd name="connsiteX100" fmla="*/ 1971093 w 2422397"/>
              <a:gd name="connsiteY100" fmla="*/ 127747 h 6858000"/>
              <a:gd name="connsiteX101" fmla="*/ 1951841 w 2422397"/>
              <a:gd name="connsiteY101" fmla="*/ 4678 h 6858000"/>
              <a:gd name="connsiteX102" fmla="*/ 1953649 w 2422397"/>
              <a:gd name="connsiteY102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68724 w 2422397"/>
              <a:gd name="connsiteY8" fmla="*/ 6547069 h 6858000"/>
              <a:gd name="connsiteX9" fmla="*/ 199197 w 2422397"/>
              <a:gd name="connsiteY9" fmla="*/ 6509743 h 6858000"/>
              <a:gd name="connsiteX10" fmla="*/ 247224 w 2422397"/>
              <a:gd name="connsiteY10" fmla="*/ 6455839 h 6858000"/>
              <a:gd name="connsiteX11" fmla="*/ 270687 w 2422397"/>
              <a:gd name="connsiteY11" fmla="*/ 6418363 h 6858000"/>
              <a:gd name="connsiteX12" fmla="*/ 339376 w 2422397"/>
              <a:gd name="connsiteY12" fmla="*/ 6322934 h 6858000"/>
              <a:gd name="connsiteX13" fmla="*/ 443949 w 2422397"/>
              <a:gd name="connsiteY13" fmla="*/ 6218313 h 6858000"/>
              <a:gd name="connsiteX14" fmla="*/ 478259 w 2422397"/>
              <a:gd name="connsiteY14" fmla="*/ 6183918 h 6858000"/>
              <a:gd name="connsiteX15" fmla="*/ 482177 w 2422397"/>
              <a:gd name="connsiteY15" fmla="*/ 6173358 h 6858000"/>
              <a:gd name="connsiteX16" fmla="*/ 482556 w 2422397"/>
              <a:gd name="connsiteY16" fmla="*/ 6173443 h 6858000"/>
              <a:gd name="connsiteX17" fmla="*/ 485673 w 2422397"/>
              <a:gd name="connsiteY17" fmla="*/ 6162875 h 6858000"/>
              <a:gd name="connsiteX18" fmla="*/ 524588 w 2422397"/>
              <a:gd name="connsiteY18" fmla="*/ 6111327 h 6858000"/>
              <a:gd name="connsiteX19" fmla="*/ 547843 w 2422397"/>
              <a:gd name="connsiteY19" fmla="*/ 6075666 h 6858000"/>
              <a:gd name="connsiteX20" fmla="*/ 562259 w 2422397"/>
              <a:gd name="connsiteY20" fmla="*/ 6054865 h 6858000"/>
              <a:gd name="connsiteX21" fmla="*/ 571463 w 2422397"/>
              <a:gd name="connsiteY21" fmla="*/ 6045606 h 6858000"/>
              <a:gd name="connsiteX22" fmla="*/ 584071 w 2422397"/>
              <a:gd name="connsiteY22" fmla="*/ 5992286 h 6858000"/>
              <a:gd name="connsiteX23" fmla="*/ 587812 w 2422397"/>
              <a:gd name="connsiteY23" fmla="*/ 5987907 h 6858000"/>
              <a:gd name="connsiteX24" fmla="*/ 592115 w 2422397"/>
              <a:gd name="connsiteY24" fmla="*/ 5949187 h 6858000"/>
              <a:gd name="connsiteX25" fmla="*/ 595889 w 2422397"/>
              <a:gd name="connsiteY25" fmla="*/ 5931081 h 6858000"/>
              <a:gd name="connsiteX26" fmla="*/ 593758 w 2422397"/>
              <a:gd name="connsiteY26" fmla="*/ 5922047 h 6858000"/>
              <a:gd name="connsiteX27" fmla="*/ 600949 w 2422397"/>
              <a:gd name="connsiteY27" fmla="*/ 5897316 h 6858000"/>
              <a:gd name="connsiteX28" fmla="*/ 602981 w 2422397"/>
              <a:gd name="connsiteY28" fmla="*/ 5895955 h 6858000"/>
              <a:gd name="connsiteX29" fmla="*/ 604430 w 2422397"/>
              <a:gd name="connsiteY29" fmla="*/ 5870052 h 6858000"/>
              <a:gd name="connsiteX30" fmla="*/ 631983 w 2422397"/>
              <a:gd name="connsiteY30" fmla="*/ 5814475 h 6858000"/>
              <a:gd name="connsiteX31" fmla="*/ 699739 w 2422397"/>
              <a:gd name="connsiteY31" fmla="*/ 5516509 h 6858000"/>
              <a:gd name="connsiteX32" fmla="*/ 723657 w 2422397"/>
              <a:gd name="connsiteY32" fmla="*/ 5356170 h 6858000"/>
              <a:gd name="connsiteX33" fmla="*/ 723661 w 2422397"/>
              <a:gd name="connsiteY33" fmla="*/ 5356076 h 6858000"/>
              <a:gd name="connsiteX34" fmla="*/ 725358 w 2422397"/>
              <a:gd name="connsiteY34" fmla="*/ 5309193 h 6858000"/>
              <a:gd name="connsiteX35" fmla="*/ 726926 w 2422397"/>
              <a:gd name="connsiteY35" fmla="*/ 5311182 h 6858000"/>
              <a:gd name="connsiteX36" fmla="*/ 727761 w 2422397"/>
              <a:gd name="connsiteY36" fmla="*/ 5304702 h 6858000"/>
              <a:gd name="connsiteX37" fmla="*/ 732974 w 2422397"/>
              <a:gd name="connsiteY37" fmla="*/ 5303522 h 6858000"/>
              <a:gd name="connsiteX38" fmla="*/ 762873 w 2422397"/>
              <a:gd name="connsiteY38" fmla="*/ 5269094 h 6858000"/>
              <a:gd name="connsiteX39" fmla="*/ 784867 w 2422397"/>
              <a:gd name="connsiteY39" fmla="*/ 5235785 h 6858000"/>
              <a:gd name="connsiteX40" fmla="*/ 796271 w 2422397"/>
              <a:gd name="connsiteY40" fmla="*/ 5175473 h 6858000"/>
              <a:gd name="connsiteX41" fmla="*/ 821529 w 2422397"/>
              <a:gd name="connsiteY41" fmla="*/ 5012929 h 6858000"/>
              <a:gd name="connsiteX42" fmla="*/ 846340 w 2422397"/>
              <a:gd name="connsiteY42" fmla="*/ 4944976 h 6858000"/>
              <a:gd name="connsiteX43" fmla="*/ 840157 w 2422397"/>
              <a:gd name="connsiteY43" fmla="*/ 4872869 h 6858000"/>
              <a:gd name="connsiteX44" fmla="*/ 855718 w 2422397"/>
              <a:gd name="connsiteY44" fmla="*/ 4850916 h 6858000"/>
              <a:gd name="connsiteX45" fmla="*/ 858709 w 2422397"/>
              <a:gd name="connsiteY45" fmla="*/ 4847264 h 6858000"/>
              <a:gd name="connsiteX46" fmla="*/ 863990 w 2422397"/>
              <a:gd name="connsiteY46" fmla="*/ 4829718 h 6858000"/>
              <a:gd name="connsiteX47" fmla="*/ 873842 w 2422397"/>
              <a:gd name="connsiteY47" fmla="*/ 4828439 h 6858000"/>
              <a:gd name="connsiteX48" fmla="*/ 887779 w 2422397"/>
              <a:gd name="connsiteY48" fmla="*/ 4804655 h 6858000"/>
              <a:gd name="connsiteX49" fmla="*/ 893894 w 2422397"/>
              <a:gd name="connsiteY49" fmla="*/ 4777060 h 6858000"/>
              <a:gd name="connsiteX50" fmla="*/ 883546 w 2422397"/>
              <a:gd name="connsiteY50" fmla="*/ 4777089 h 6858000"/>
              <a:gd name="connsiteX51" fmla="*/ 883812 w 2422397"/>
              <a:gd name="connsiteY51" fmla="*/ 4774559 h 6858000"/>
              <a:gd name="connsiteX52" fmla="*/ 903401 w 2422397"/>
              <a:gd name="connsiteY52" fmla="*/ 4679442 h 6858000"/>
              <a:gd name="connsiteX53" fmla="*/ 916253 w 2422397"/>
              <a:gd name="connsiteY53" fmla="*/ 4651970 h 6858000"/>
              <a:gd name="connsiteX54" fmla="*/ 922608 w 2422397"/>
              <a:gd name="connsiteY54" fmla="*/ 4649785 h 6858000"/>
              <a:gd name="connsiteX55" fmla="*/ 924139 w 2422397"/>
              <a:gd name="connsiteY55" fmla="*/ 4631605 h 6858000"/>
              <a:gd name="connsiteX56" fmla="*/ 985938 w 2422397"/>
              <a:gd name="connsiteY56" fmla="*/ 4515358 h 6858000"/>
              <a:gd name="connsiteX57" fmla="*/ 1011638 w 2422397"/>
              <a:gd name="connsiteY57" fmla="*/ 4352312 h 6858000"/>
              <a:gd name="connsiteX58" fmla="*/ 1049579 w 2422397"/>
              <a:gd name="connsiteY58" fmla="*/ 4237953 h 6858000"/>
              <a:gd name="connsiteX59" fmla="*/ 1041314 w 2422397"/>
              <a:gd name="connsiteY59" fmla="*/ 4139706 h 6858000"/>
              <a:gd name="connsiteX60" fmla="*/ 1049328 w 2422397"/>
              <a:gd name="connsiteY60" fmla="*/ 4134671 h 6858000"/>
              <a:gd name="connsiteX61" fmla="*/ 1061133 w 2422397"/>
              <a:gd name="connsiteY61" fmla="*/ 4074160 h 6858000"/>
              <a:gd name="connsiteX62" fmla="*/ 1059121 w 2422397"/>
              <a:gd name="connsiteY62" fmla="*/ 3844497 h 6858000"/>
              <a:gd name="connsiteX63" fmla="*/ 1083386 w 2422397"/>
              <a:gd name="connsiteY63" fmla="*/ 3726730 h 6858000"/>
              <a:gd name="connsiteX64" fmla="*/ 1098990 w 2422397"/>
              <a:gd name="connsiteY64" fmla="*/ 3687782 h 6858000"/>
              <a:gd name="connsiteX65" fmla="*/ 1147140 w 2422397"/>
              <a:gd name="connsiteY65" fmla="*/ 3543810 h 6858000"/>
              <a:gd name="connsiteX66" fmla="*/ 1179877 w 2422397"/>
              <a:gd name="connsiteY66" fmla="*/ 3441984 h 6858000"/>
              <a:gd name="connsiteX67" fmla="*/ 1217096 w 2422397"/>
              <a:gd name="connsiteY67" fmla="*/ 3354156 h 6858000"/>
              <a:gd name="connsiteX68" fmla="*/ 1232811 w 2422397"/>
              <a:gd name="connsiteY68" fmla="*/ 3301153 h 6858000"/>
              <a:gd name="connsiteX69" fmla="*/ 1281985 w 2422397"/>
              <a:gd name="connsiteY69" fmla="*/ 3158933 h 6858000"/>
              <a:gd name="connsiteX70" fmla="*/ 1335997 w 2422397"/>
              <a:gd name="connsiteY70" fmla="*/ 3018423 h 6858000"/>
              <a:gd name="connsiteX71" fmla="*/ 1394864 w 2422397"/>
              <a:gd name="connsiteY71" fmla="*/ 2946152 h 6858000"/>
              <a:gd name="connsiteX72" fmla="*/ 1436360 w 2422397"/>
              <a:gd name="connsiteY72" fmla="*/ 2829469 h 6858000"/>
              <a:gd name="connsiteX73" fmla="*/ 1447242 w 2422397"/>
              <a:gd name="connsiteY73" fmla="*/ 2811546 h 6858000"/>
              <a:gd name="connsiteX74" fmla="*/ 1449881 w 2422397"/>
              <a:gd name="connsiteY74" fmla="*/ 2781535 h 6858000"/>
              <a:gd name="connsiteX75" fmla="*/ 1459218 w 2422397"/>
              <a:gd name="connsiteY75" fmla="*/ 2660724 h 6858000"/>
              <a:gd name="connsiteX76" fmla="*/ 1483504 w 2422397"/>
              <a:gd name="connsiteY76" fmla="*/ 2560980 h 6858000"/>
              <a:gd name="connsiteX77" fmla="*/ 1519801 w 2422397"/>
              <a:gd name="connsiteY77" fmla="*/ 2467523 h 6858000"/>
              <a:gd name="connsiteX78" fmla="*/ 1507343 w 2422397"/>
              <a:gd name="connsiteY78" fmla="*/ 2357874 h 6858000"/>
              <a:gd name="connsiteX79" fmla="*/ 1540772 w 2422397"/>
              <a:gd name="connsiteY79" fmla="*/ 2256097 h 6858000"/>
              <a:gd name="connsiteX80" fmla="*/ 1569381 w 2422397"/>
              <a:gd name="connsiteY80" fmla="*/ 2165158 h 6858000"/>
              <a:gd name="connsiteX81" fmla="*/ 1576109 w 2422397"/>
              <a:gd name="connsiteY81" fmla="*/ 2078660 h 6858000"/>
              <a:gd name="connsiteX82" fmla="*/ 1564751 w 2422397"/>
              <a:gd name="connsiteY82" fmla="*/ 2009574 h 6858000"/>
              <a:gd name="connsiteX83" fmla="*/ 1571917 w 2422397"/>
              <a:gd name="connsiteY83" fmla="*/ 1903700 h 6858000"/>
              <a:gd name="connsiteX84" fmla="*/ 1564944 w 2422397"/>
              <a:gd name="connsiteY84" fmla="*/ 1821321 h 6858000"/>
              <a:gd name="connsiteX85" fmla="*/ 1579022 w 2422397"/>
              <a:gd name="connsiteY85" fmla="*/ 1718757 h 6858000"/>
              <a:gd name="connsiteX86" fmla="*/ 1590196 w 2422397"/>
              <a:gd name="connsiteY86" fmla="*/ 1595914 h 6858000"/>
              <a:gd name="connsiteX87" fmla="*/ 1624363 w 2422397"/>
              <a:gd name="connsiteY87" fmla="*/ 1502483 h 6858000"/>
              <a:gd name="connsiteX88" fmla="*/ 1631539 w 2422397"/>
              <a:gd name="connsiteY88" fmla="*/ 1431520 h 6858000"/>
              <a:gd name="connsiteX89" fmla="*/ 1646296 w 2422397"/>
              <a:gd name="connsiteY89" fmla="*/ 1333057 h 6858000"/>
              <a:gd name="connsiteX90" fmla="*/ 1696091 w 2422397"/>
              <a:gd name="connsiteY90" fmla="*/ 1202078 h 6858000"/>
              <a:gd name="connsiteX91" fmla="*/ 1735042 w 2422397"/>
              <a:gd name="connsiteY91" fmla="*/ 1076748 h 6858000"/>
              <a:gd name="connsiteX92" fmla="*/ 1890105 w 2422397"/>
              <a:gd name="connsiteY92" fmla="*/ 825516 h 6858000"/>
              <a:gd name="connsiteX93" fmla="*/ 1911831 w 2422397"/>
              <a:gd name="connsiteY93" fmla="*/ 696577 h 6858000"/>
              <a:gd name="connsiteX94" fmla="*/ 1942209 w 2422397"/>
              <a:gd name="connsiteY94" fmla="*/ 575807 h 6858000"/>
              <a:gd name="connsiteX95" fmla="*/ 1951374 w 2422397"/>
              <a:gd name="connsiteY95" fmla="*/ 556682 h 6858000"/>
              <a:gd name="connsiteX96" fmla="*/ 1951170 w 2422397"/>
              <a:gd name="connsiteY96" fmla="*/ 526639 h 6858000"/>
              <a:gd name="connsiteX97" fmla="*/ 1949059 w 2422397"/>
              <a:gd name="connsiteY97" fmla="*/ 405872 h 6858000"/>
              <a:gd name="connsiteX98" fmla="*/ 1954018 w 2422397"/>
              <a:gd name="connsiteY98" fmla="*/ 307622 h 6858000"/>
              <a:gd name="connsiteX99" fmla="*/ 1967790 w 2422397"/>
              <a:gd name="connsiteY99" fmla="*/ 198682 h 6858000"/>
              <a:gd name="connsiteX100" fmla="*/ 1971093 w 2422397"/>
              <a:gd name="connsiteY100" fmla="*/ 127747 h 6858000"/>
              <a:gd name="connsiteX101" fmla="*/ 1951841 w 2422397"/>
              <a:gd name="connsiteY101" fmla="*/ 4678 h 6858000"/>
              <a:gd name="connsiteX102" fmla="*/ 1953649 w 2422397"/>
              <a:gd name="connsiteY102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68724 w 2422397"/>
              <a:gd name="connsiteY8" fmla="*/ 6547069 h 6858000"/>
              <a:gd name="connsiteX9" fmla="*/ 199197 w 2422397"/>
              <a:gd name="connsiteY9" fmla="*/ 6509743 h 6858000"/>
              <a:gd name="connsiteX10" fmla="*/ 247224 w 2422397"/>
              <a:gd name="connsiteY10" fmla="*/ 6455839 h 6858000"/>
              <a:gd name="connsiteX11" fmla="*/ 270687 w 2422397"/>
              <a:gd name="connsiteY11" fmla="*/ 6418363 h 6858000"/>
              <a:gd name="connsiteX12" fmla="*/ 339376 w 2422397"/>
              <a:gd name="connsiteY12" fmla="*/ 6322934 h 6858000"/>
              <a:gd name="connsiteX13" fmla="*/ 443949 w 2422397"/>
              <a:gd name="connsiteY13" fmla="*/ 6218313 h 6858000"/>
              <a:gd name="connsiteX14" fmla="*/ 478259 w 2422397"/>
              <a:gd name="connsiteY14" fmla="*/ 6183918 h 6858000"/>
              <a:gd name="connsiteX15" fmla="*/ 482177 w 2422397"/>
              <a:gd name="connsiteY15" fmla="*/ 6173358 h 6858000"/>
              <a:gd name="connsiteX16" fmla="*/ 482556 w 2422397"/>
              <a:gd name="connsiteY16" fmla="*/ 6173443 h 6858000"/>
              <a:gd name="connsiteX17" fmla="*/ 485673 w 2422397"/>
              <a:gd name="connsiteY17" fmla="*/ 6162875 h 6858000"/>
              <a:gd name="connsiteX18" fmla="*/ 524588 w 2422397"/>
              <a:gd name="connsiteY18" fmla="*/ 6111327 h 6858000"/>
              <a:gd name="connsiteX19" fmla="*/ 547843 w 2422397"/>
              <a:gd name="connsiteY19" fmla="*/ 6075666 h 6858000"/>
              <a:gd name="connsiteX20" fmla="*/ 562259 w 2422397"/>
              <a:gd name="connsiteY20" fmla="*/ 6054865 h 6858000"/>
              <a:gd name="connsiteX21" fmla="*/ 571463 w 2422397"/>
              <a:gd name="connsiteY21" fmla="*/ 6045606 h 6858000"/>
              <a:gd name="connsiteX22" fmla="*/ 584071 w 2422397"/>
              <a:gd name="connsiteY22" fmla="*/ 5992286 h 6858000"/>
              <a:gd name="connsiteX23" fmla="*/ 587812 w 2422397"/>
              <a:gd name="connsiteY23" fmla="*/ 5987907 h 6858000"/>
              <a:gd name="connsiteX24" fmla="*/ 592115 w 2422397"/>
              <a:gd name="connsiteY24" fmla="*/ 5949187 h 6858000"/>
              <a:gd name="connsiteX25" fmla="*/ 595889 w 2422397"/>
              <a:gd name="connsiteY25" fmla="*/ 5931081 h 6858000"/>
              <a:gd name="connsiteX26" fmla="*/ 593758 w 2422397"/>
              <a:gd name="connsiteY26" fmla="*/ 5922047 h 6858000"/>
              <a:gd name="connsiteX27" fmla="*/ 600949 w 2422397"/>
              <a:gd name="connsiteY27" fmla="*/ 5897316 h 6858000"/>
              <a:gd name="connsiteX28" fmla="*/ 602981 w 2422397"/>
              <a:gd name="connsiteY28" fmla="*/ 5895955 h 6858000"/>
              <a:gd name="connsiteX29" fmla="*/ 604430 w 2422397"/>
              <a:gd name="connsiteY29" fmla="*/ 5870052 h 6858000"/>
              <a:gd name="connsiteX30" fmla="*/ 631983 w 2422397"/>
              <a:gd name="connsiteY30" fmla="*/ 5814475 h 6858000"/>
              <a:gd name="connsiteX31" fmla="*/ 699739 w 2422397"/>
              <a:gd name="connsiteY31" fmla="*/ 5516509 h 6858000"/>
              <a:gd name="connsiteX32" fmla="*/ 723657 w 2422397"/>
              <a:gd name="connsiteY32" fmla="*/ 5356170 h 6858000"/>
              <a:gd name="connsiteX33" fmla="*/ 723661 w 2422397"/>
              <a:gd name="connsiteY33" fmla="*/ 5356076 h 6858000"/>
              <a:gd name="connsiteX34" fmla="*/ 725358 w 2422397"/>
              <a:gd name="connsiteY34" fmla="*/ 5309193 h 6858000"/>
              <a:gd name="connsiteX35" fmla="*/ 726926 w 2422397"/>
              <a:gd name="connsiteY35" fmla="*/ 5311182 h 6858000"/>
              <a:gd name="connsiteX36" fmla="*/ 727761 w 2422397"/>
              <a:gd name="connsiteY36" fmla="*/ 5304702 h 6858000"/>
              <a:gd name="connsiteX37" fmla="*/ 732974 w 2422397"/>
              <a:gd name="connsiteY37" fmla="*/ 5303522 h 6858000"/>
              <a:gd name="connsiteX38" fmla="*/ 762873 w 2422397"/>
              <a:gd name="connsiteY38" fmla="*/ 5269094 h 6858000"/>
              <a:gd name="connsiteX39" fmla="*/ 784867 w 2422397"/>
              <a:gd name="connsiteY39" fmla="*/ 5235785 h 6858000"/>
              <a:gd name="connsiteX40" fmla="*/ 796271 w 2422397"/>
              <a:gd name="connsiteY40" fmla="*/ 5175473 h 6858000"/>
              <a:gd name="connsiteX41" fmla="*/ 821529 w 2422397"/>
              <a:gd name="connsiteY41" fmla="*/ 5012929 h 6858000"/>
              <a:gd name="connsiteX42" fmla="*/ 846340 w 2422397"/>
              <a:gd name="connsiteY42" fmla="*/ 4944976 h 6858000"/>
              <a:gd name="connsiteX43" fmla="*/ 840157 w 2422397"/>
              <a:gd name="connsiteY43" fmla="*/ 4872869 h 6858000"/>
              <a:gd name="connsiteX44" fmla="*/ 855718 w 2422397"/>
              <a:gd name="connsiteY44" fmla="*/ 4850916 h 6858000"/>
              <a:gd name="connsiteX45" fmla="*/ 858709 w 2422397"/>
              <a:gd name="connsiteY45" fmla="*/ 4847264 h 6858000"/>
              <a:gd name="connsiteX46" fmla="*/ 863990 w 2422397"/>
              <a:gd name="connsiteY46" fmla="*/ 4829718 h 6858000"/>
              <a:gd name="connsiteX47" fmla="*/ 873842 w 2422397"/>
              <a:gd name="connsiteY47" fmla="*/ 4828439 h 6858000"/>
              <a:gd name="connsiteX48" fmla="*/ 887779 w 2422397"/>
              <a:gd name="connsiteY48" fmla="*/ 4804655 h 6858000"/>
              <a:gd name="connsiteX49" fmla="*/ 893894 w 2422397"/>
              <a:gd name="connsiteY49" fmla="*/ 4777060 h 6858000"/>
              <a:gd name="connsiteX50" fmla="*/ 883546 w 2422397"/>
              <a:gd name="connsiteY50" fmla="*/ 4777089 h 6858000"/>
              <a:gd name="connsiteX51" fmla="*/ 883812 w 2422397"/>
              <a:gd name="connsiteY51" fmla="*/ 4774559 h 6858000"/>
              <a:gd name="connsiteX52" fmla="*/ 903401 w 2422397"/>
              <a:gd name="connsiteY52" fmla="*/ 4679442 h 6858000"/>
              <a:gd name="connsiteX53" fmla="*/ 916253 w 2422397"/>
              <a:gd name="connsiteY53" fmla="*/ 4651970 h 6858000"/>
              <a:gd name="connsiteX54" fmla="*/ 922608 w 2422397"/>
              <a:gd name="connsiteY54" fmla="*/ 4649785 h 6858000"/>
              <a:gd name="connsiteX55" fmla="*/ 924139 w 2422397"/>
              <a:gd name="connsiteY55" fmla="*/ 4631605 h 6858000"/>
              <a:gd name="connsiteX56" fmla="*/ 985938 w 2422397"/>
              <a:gd name="connsiteY56" fmla="*/ 4515358 h 6858000"/>
              <a:gd name="connsiteX57" fmla="*/ 1011638 w 2422397"/>
              <a:gd name="connsiteY57" fmla="*/ 4352312 h 6858000"/>
              <a:gd name="connsiteX58" fmla="*/ 1049579 w 2422397"/>
              <a:gd name="connsiteY58" fmla="*/ 4237953 h 6858000"/>
              <a:gd name="connsiteX59" fmla="*/ 1041314 w 2422397"/>
              <a:gd name="connsiteY59" fmla="*/ 4139706 h 6858000"/>
              <a:gd name="connsiteX60" fmla="*/ 1049328 w 2422397"/>
              <a:gd name="connsiteY60" fmla="*/ 4134671 h 6858000"/>
              <a:gd name="connsiteX61" fmla="*/ 1061133 w 2422397"/>
              <a:gd name="connsiteY61" fmla="*/ 4074160 h 6858000"/>
              <a:gd name="connsiteX62" fmla="*/ 1059121 w 2422397"/>
              <a:gd name="connsiteY62" fmla="*/ 3844497 h 6858000"/>
              <a:gd name="connsiteX63" fmla="*/ 1083386 w 2422397"/>
              <a:gd name="connsiteY63" fmla="*/ 3726730 h 6858000"/>
              <a:gd name="connsiteX64" fmla="*/ 1098990 w 2422397"/>
              <a:gd name="connsiteY64" fmla="*/ 3687782 h 6858000"/>
              <a:gd name="connsiteX65" fmla="*/ 1147140 w 2422397"/>
              <a:gd name="connsiteY65" fmla="*/ 3543810 h 6858000"/>
              <a:gd name="connsiteX66" fmla="*/ 1179877 w 2422397"/>
              <a:gd name="connsiteY66" fmla="*/ 3441984 h 6858000"/>
              <a:gd name="connsiteX67" fmla="*/ 1217096 w 2422397"/>
              <a:gd name="connsiteY67" fmla="*/ 3354156 h 6858000"/>
              <a:gd name="connsiteX68" fmla="*/ 1232811 w 2422397"/>
              <a:gd name="connsiteY68" fmla="*/ 3301153 h 6858000"/>
              <a:gd name="connsiteX69" fmla="*/ 1281985 w 2422397"/>
              <a:gd name="connsiteY69" fmla="*/ 3158933 h 6858000"/>
              <a:gd name="connsiteX70" fmla="*/ 1335997 w 2422397"/>
              <a:gd name="connsiteY70" fmla="*/ 3018423 h 6858000"/>
              <a:gd name="connsiteX71" fmla="*/ 1394864 w 2422397"/>
              <a:gd name="connsiteY71" fmla="*/ 2946152 h 6858000"/>
              <a:gd name="connsiteX72" fmla="*/ 1436360 w 2422397"/>
              <a:gd name="connsiteY72" fmla="*/ 2829469 h 6858000"/>
              <a:gd name="connsiteX73" fmla="*/ 1447242 w 2422397"/>
              <a:gd name="connsiteY73" fmla="*/ 2811546 h 6858000"/>
              <a:gd name="connsiteX74" fmla="*/ 1449881 w 2422397"/>
              <a:gd name="connsiteY74" fmla="*/ 2781535 h 6858000"/>
              <a:gd name="connsiteX75" fmla="*/ 1459218 w 2422397"/>
              <a:gd name="connsiteY75" fmla="*/ 2660724 h 6858000"/>
              <a:gd name="connsiteX76" fmla="*/ 1483504 w 2422397"/>
              <a:gd name="connsiteY76" fmla="*/ 2560980 h 6858000"/>
              <a:gd name="connsiteX77" fmla="*/ 1519801 w 2422397"/>
              <a:gd name="connsiteY77" fmla="*/ 2467523 h 6858000"/>
              <a:gd name="connsiteX78" fmla="*/ 1507343 w 2422397"/>
              <a:gd name="connsiteY78" fmla="*/ 2357874 h 6858000"/>
              <a:gd name="connsiteX79" fmla="*/ 1540772 w 2422397"/>
              <a:gd name="connsiteY79" fmla="*/ 2256097 h 6858000"/>
              <a:gd name="connsiteX80" fmla="*/ 1569381 w 2422397"/>
              <a:gd name="connsiteY80" fmla="*/ 2165158 h 6858000"/>
              <a:gd name="connsiteX81" fmla="*/ 1576109 w 2422397"/>
              <a:gd name="connsiteY81" fmla="*/ 2078660 h 6858000"/>
              <a:gd name="connsiteX82" fmla="*/ 1564751 w 2422397"/>
              <a:gd name="connsiteY82" fmla="*/ 2009574 h 6858000"/>
              <a:gd name="connsiteX83" fmla="*/ 1571917 w 2422397"/>
              <a:gd name="connsiteY83" fmla="*/ 1903700 h 6858000"/>
              <a:gd name="connsiteX84" fmla="*/ 1564944 w 2422397"/>
              <a:gd name="connsiteY84" fmla="*/ 1821321 h 6858000"/>
              <a:gd name="connsiteX85" fmla="*/ 1579022 w 2422397"/>
              <a:gd name="connsiteY85" fmla="*/ 1718757 h 6858000"/>
              <a:gd name="connsiteX86" fmla="*/ 1590196 w 2422397"/>
              <a:gd name="connsiteY86" fmla="*/ 1595914 h 6858000"/>
              <a:gd name="connsiteX87" fmla="*/ 1624363 w 2422397"/>
              <a:gd name="connsiteY87" fmla="*/ 1502483 h 6858000"/>
              <a:gd name="connsiteX88" fmla="*/ 1631539 w 2422397"/>
              <a:gd name="connsiteY88" fmla="*/ 1431520 h 6858000"/>
              <a:gd name="connsiteX89" fmla="*/ 1646296 w 2422397"/>
              <a:gd name="connsiteY89" fmla="*/ 1333057 h 6858000"/>
              <a:gd name="connsiteX90" fmla="*/ 1696091 w 2422397"/>
              <a:gd name="connsiteY90" fmla="*/ 1202078 h 6858000"/>
              <a:gd name="connsiteX91" fmla="*/ 1735042 w 2422397"/>
              <a:gd name="connsiteY91" fmla="*/ 1076748 h 6858000"/>
              <a:gd name="connsiteX92" fmla="*/ 1890105 w 2422397"/>
              <a:gd name="connsiteY92" fmla="*/ 825516 h 6858000"/>
              <a:gd name="connsiteX93" fmla="*/ 1911831 w 2422397"/>
              <a:gd name="connsiteY93" fmla="*/ 696577 h 6858000"/>
              <a:gd name="connsiteX94" fmla="*/ 1942209 w 2422397"/>
              <a:gd name="connsiteY94" fmla="*/ 575807 h 6858000"/>
              <a:gd name="connsiteX95" fmla="*/ 1951374 w 2422397"/>
              <a:gd name="connsiteY95" fmla="*/ 556682 h 6858000"/>
              <a:gd name="connsiteX96" fmla="*/ 1951170 w 2422397"/>
              <a:gd name="connsiteY96" fmla="*/ 526639 h 6858000"/>
              <a:gd name="connsiteX97" fmla="*/ 1954018 w 2422397"/>
              <a:gd name="connsiteY97" fmla="*/ 307622 h 6858000"/>
              <a:gd name="connsiteX98" fmla="*/ 1967790 w 2422397"/>
              <a:gd name="connsiteY98" fmla="*/ 198682 h 6858000"/>
              <a:gd name="connsiteX99" fmla="*/ 1971093 w 2422397"/>
              <a:gd name="connsiteY99" fmla="*/ 127747 h 6858000"/>
              <a:gd name="connsiteX100" fmla="*/ 1951841 w 2422397"/>
              <a:gd name="connsiteY100" fmla="*/ 4678 h 6858000"/>
              <a:gd name="connsiteX101" fmla="*/ 1953649 w 2422397"/>
              <a:gd name="connsiteY101" fmla="*/ 0 h 6858000"/>
              <a:gd name="connsiteX0" fmla="*/ 1953649 w 2422397"/>
              <a:gd name="connsiteY0" fmla="*/ 0 h 6858000"/>
              <a:gd name="connsiteX1" fmla="*/ 2422397 w 2422397"/>
              <a:gd name="connsiteY1" fmla="*/ 0 h 6858000"/>
              <a:gd name="connsiteX2" fmla="*/ 2422397 w 2422397"/>
              <a:gd name="connsiteY2" fmla="*/ 6858000 h 6858000"/>
              <a:gd name="connsiteX3" fmla="*/ 0 w 2422397"/>
              <a:gd name="connsiteY3" fmla="*/ 6858000 h 6858000"/>
              <a:gd name="connsiteX4" fmla="*/ 19858 w 2422397"/>
              <a:gd name="connsiteY4" fmla="*/ 6793329 h 6858000"/>
              <a:gd name="connsiteX5" fmla="*/ 63278 w 2422397"/>
              <a:gd name="connsiteY5" fmla="*/ 6702245 h 6858000"/>
              <a:gd name="connsiteX6" fmla="*/ 83839 w 2422397"/>
              <a:gd name="connsiteY6" fmla="*/ 6677678 h 6858000"/>
              <a:gd name="connsiteX7" fmla="*/ 117966 w 2422397"/>
              <a:gd name="connsiteY7" fmla="*/ 6636037 h 6858000"/>
              <a:gd name="connsiteX8" fmla="*/ 168724 w 2422397"/>
              <a:gd name="connsiteY8" fmla="*/ 6547069 h 6858000"/>
              <a:gd name="connsiteX9" fmla="*/ 199197 w 2422397"/>
              <a:gd name="connsiteY9" fmla="*/ 6509743 h 6858000"/>
              <a:gd name="connsiteX10" fmla="*/ 247224 w 2422397"/>
              <a:gd name="connsiteY10" fmla="*/ 6455839 h 6858000"/>
              <a:gd name="connsiteX11" fmla="*/ 270687 w 2422397"/>
              <a:gd name="connsiteY11" fmla="*/ 6418363 h 6858000"/>
              <a:gd name="connsiteX12" fmla="*/ 339376 w 2422397"/>
              <a:gd name="connsiteY12" fmla="*/ 6322934 h 6858000"/>
              <a:gd name="connsiteX13" fmla="*/ 443949 w 2422397"/>
              <a:gd name="connsiteY13" fmla="*/ 6218313 h 6858000"/>
              <a:gd name="connsiteX14" fmla="*/ 478259 w 2422397"/>
              <a:gd name="connsiteY14" fmla="*/ 6183918 h 6858000"/>
              <a:gd name="connsiteX15" fmla="*/ 482177 w 2422397"/>
              <a:gd name="connsiteY15" fmla="*/ 6173358 h 6858000"/>
              <a:gd name="connsiteX16" fmla="*/ 482556 w 2422397"/>
              <a:gd name="connsiteY16" fmla="*/ 6173443 h 6858000"/>
              <a:gd name="connsiteX17" fmla="*/ 485673 w 2422397"/>
              <a:gd name="connsiteY17" fmla="*/ 6162875 h 6858000"/>
              <a:gd name="connsiteX18" fmla="*/ 524588 w 2422397"/>
              <a:gd name="connsiteY18" fmla="*/ 6111327 h 6858000"/>
              <a:gd name="connsiteX19" fmla="*/ 547843 w 2422397"/>
              <a:gd name="connsiteY19" fmla="*/ 6075666 h 6858000"/>
              <a:gd name="connsiteX20" fmla="*/ 562259 w 2422397"/>
              <a:gd name="connsiteY20" fmla="*/ 6054865 h 6858000"/>
              <a:gd name="connsiteX21" fmla="*/ 571463 w 2422397"/>
              <a:gd name="connsiteY21" fmla="*/ 6045606 h 6858000"/>
              <a:gd name="connsiteX22" fmla="*/ 584071 w 2422397"/>
              <a:gd name="connsiteY22" fmla="*/ 5992286 h 6858000"/>
              <a:gd name="connsiteX23" fmla="*/ 587812 w 2422397"/>
              <a:gd name="connsiteY23" fmla="*/ 5987907 h 6858000"/>
              <a:gd name="connsiteX24" fmla="*/ 592115 w 2422397"/>
              <a:gd name="connsiteY24" fmla="*/ 5949187 h 6858000"/>
              <a:gd name="connsiteX25" fmla="*/ 595889 w 2422397"/>
              <a:gd name="connsiteY25" fmla="*/ 5931081 h 6858000"/>
              <a:gd name="connsiteX26" fmla="*/ 593758 w 2422397"/>
              <a:gd name="connsiteY26" fmla="*/ 5922047 h 6858000"/>
              <a:gd name="connsiteX27" fmla="*/ 600949 w 2422397"/>
              <a:gd name="connsiteY27" fmla="*/ 5897316 h 6858000"/>
              <a:gd name="connsiteX28" fmla="*/ 602981 w 2422397"/>
              <a:gd name="connsiteY28" fmla="*/ 5895955 h 6858000"/>
              <a:gd name="connsiteX29" fmla="*/ 604430 w 2422397"/>
              <a:gd name="connsiteY29" fmla="*/ 5870052 h 6858000"/>
              <a:gd name="connsiteX30" fmla="*/ 631983 w 2422397"/>
              <a:gd name="connsiteY30" fmla="*/ 5814475 h 6858000"/>
              <a:gd name="connsiteX31" fmla="*/ 699739 w 2422397"/>
              <a:gd name="connsiteY31" fmla="*/ 5516509 h 6858000"/>
              <a:gd name="connsiteX32" fmla="*/ 723657 w 2422397"/>
              <a:gd name="connsiteY32" fmla="*/ 5356170 h 6858000"/>
              <a:gd name="connsiteX33" fmla="*/ 723661 w 2422397"/>
              <a:gd name="connsiteY33" fmla="*/ 5356076 h 6858000"/>
              <a:gd name="connsiteX34" fmla="*/ 725358 w 2422397"/>
              <a:gd name="connsiteY34" fmla="*/ 5309193 h 6858000"/>
              <a:gd name="connsiteX35" fmla="*/ 726926 w 2422397"/>
              <a:gd name="connsiteY35" fmla="*/ 5311182 h 6858000"/>
              <a:gd name="connsiteX36" fmla="*/ 727761 w 2422397"/>
              <a:gd name="connsiteY36" fmla="*/ 5304702 h 6858000"/>
              <a:gd name="connsiteX37" fmla="*/ 732974 w 2422397"/>
              <a:gd name="connsiteY37" fmla="*/ 5303522 h 6858000"/>
              <a:gd name="connsiteX38" fmla="*/ 762873 w 2422397"/>
              <a:gd name="connsiteY38" fmla="*/ 5269094 h 6858000"/>
              <a:gd name="connsiteX39" fmla="*/ 784867 w 2422397"/>
              <a:gd name="connsiteY39" fmla="*/ 5235785 h 6858000"/>
              <a:gd name="connsiteX40" fmla="*/ 796271 w 2422397"/>
              <a:gd name="connsiteY40" fmla="*/ 5175473 h 6858000"/>
              <a:gd name="connsiteX41" fmla="*/ 821529 w 2422397"/>
              <a:gd name="connsiteY41" fmla="*/ 5012929 h 6858000"/>
              <a:gd name="connsiteX42" fmla="*/ 846340 w 2422397"/>
              <a:gd name="connsiteY42" fmla="*/ 4944976 h 6858000"/>
              <a:gd name="connsiteX43" fmla="*/ 840157 w 2422397"/>
              <a:gd name="connsiteY43" fmla="*/ 4872869 h 6858000"/>
              <a:gd name="connsiteX44" fmla="*/ 855718 w 2422397"/>
              <a:gd name="connsiteY44" fmla="*/ 4850916 h 6858000"/>
              <a:gd name="connsiteX45" fmla="*/ 858709 w 2422397"/>
              <a:gd name="connsiteY45" fmla="*/ 4847264 h 6858000"/>
              <a:gd name="connsiteX46" fmla="*/ 863990 w 2422397"/>
              <a:gd name="connsiteY46" fmla="*/ 4829718 h 6858000"/>
              <a:gd name="connsiteX47" fmla="*/ 873842 w 2422397"/>
              <a:gd name="connsiteY47" fmla="*/ 4828439 h 6858000"/>
              <a:gd name="connsiteX48" fmla="*/ 887779 w 2422397"/>
              <a:gd name="connsiteY48" fmla="*/ 4804655 h 6858000"/>
              <a:gd name="connsiteX49" fmla="*/ 893894 w 2422397"/>
              <a:gd name="connsiteY49" fmla="*/ 4777060 h 6858000"/>
              <a:gd name="connsiteX50" fmla="*/ 883546 w 2422397"/>
              <a:gd name="connsiteY50" fmla="*/ 4777089 h 6858000"/>
              <a:gd name="connsiteX51" fmla="*/ 883812 w 2422397"/>
              <a:gd name="connsiteY51" fmla="*/ 4774559 h 6858000"/>
              <a:gd name="connsiteX52" fmla="*/ 903401 w 2422397"/>
              <a:gd name="connsiteY52" fmla="*/ 4679442 h 6858000"/>
              <a:gd name="connsiteX53" fmla="*/ 916253 w 2422397"/>
              <a:gd name="connsiteY53" fmla="*/ 4651970 h 6858000"/>
              <a:gd name="connsiteX54" fmla="*/ 922608 w 2422397"/>
              <a:gd name="connsiteY54" fmla="*/ 4649785 h 6858000"/>
              <a:gd name="connsiteX55" fmla="*/ 924139 w 2422397"/>
              <a:gd name="connsiteY55" fmla="*/ 4631605 h 6858000"/>
              <a:gd name="connsiteX56" fmla="*/ 985938 w 2422397"/>
              <a:gd name="connsiteY56" fmla="*/ 4515358 h 6858000"/>
              <a:gd name="connsiteX57" fmla="*/ 1011638 w 2422397"/>
              <a:gd name="connsiteY57" fmla="*/ 4352312 h 6858000"/>
              <a:gd name="connsiteX58" fmla="*/ 1049579 w 2422397"/>
              <a:gd name="connsiteY58" fmla="*/ 4237953 h 6858000"/>
              <a:gd name="connsiteX59" fmla="*/ 1041314 w 2422397"/>
              <a:gd name="connsiteY59" fmla="*/ 4139706 h 6858000"/>
              <a:gd name="connsiteX60" fmla="*/ 1049328 w 2422397"/>
              <a:gd name="connsiteY60" fmla="*/ 4134671 h 6858000"/>
              <a:gd name="connsiteX61" fmla="*/ 1061133 w 2422397"/>
              <a:gd name="connsiteY61" fmla="*/ 4074160 h 6858000"/>
              <a:gd name="connsiteX62" fmla="*/ 1059121 w 2422397"/>
              <a:gd name="connsiteY62" fmla="*/ 3844497 h 6858000"/>
              <a:gd name="connsiteX63" fmla="*/ 1083386 w 2422397"/>
              <a:gd name="connsiteY63" fmla="*/ 3726730 h 6858000"/>
              <a:gd name="connsiteX64" fmla="*/ 1098990 w 2422397"/>
              <a:gd name="connsiteY64" fmla="*/ 3687782 h 6858000"/>
              <a:gd name="connsiteX65" fmla="*/ 1147140 w 2422397"/>
              <a:gd name="connsiteY65" fmla="*/ 3543810 h 6858000"/>
              <a:gd name="connsiteX66" fmla="*/ 1179877 w 2422397"/>
              <a:gd name="connsiteY66" fmla="*/ 3441984 h 6858000"/>
              <a:gd name="connsiteX67" fmla="*/ 1217096 w 2422397"/>
              <a:gd name="connsiteY67" fmla="*/ 3354156 h 6858000"/>
              <a:gd name="connsiteX68" fmla="*/ 1232811 w 2422397"/>
              <a:gd name="connsiteY68" fmla="*/ 3301153 h 6858000"/>
              <a:gd name="connsiteX69" fmla="*/ 1281985 w 2422397"/>
              <a:gd name="connsiteY69" fmla="*/ 3158933 h 6858000"/>
              <a:gd name="connsiteX70" fmla="*/ 1335997 w 2422397"/>
              <a:gd name="connsiteY70" fmla="*/ 3018423 h 6858000"/>
              <a:gd name="connsiteX71" fmla="*/ 1394864 w 2422397"/>
              <a:gd name="connsiteY71" fmla="*/ 2946152 h 6858000"/>
              <a:gd name="connsiteX72" fmla="*/ 1436360 w 2422397"/>
              <a:gd name="connsiteY72" fmla="*/ 2829469 h 6858000"/>
              <a:gd name="connsiteX73" fmla="*/ 1447242 w 2422397"/>
              <a:gd name="connsiteY73" fmla="*/ 2811546 h 6858000"/>
              <a:gd name="connsiteX74" fmla="*/ 1449881 w 2422397"/>
              <a:gd name="connsiteY74" fmla="*/ 2781535 h 6858000"/>
              <a:gd name="connsiteX75" fmla="*/ 1459218 w 2422397"/>
              <a:gd name="connsiteY75" fmla="*/ 2660724 h 6858000"/>
              <a:gd name="connsiteX76" fmla="*/ 1483504 w 2422397"/>
              <a:gd name="connsiteY76" fmla="*/ 2560980 h 6858000"/>
              <a:gd name="connsiteX77" fmla="*/ 1519801 w 2422397"/>
              <a:gd name="connsiteY77" fmla="*/ 2467523 h 6858000"/>
              <a:gd name="connsiteX78" fmla="*/ 1507343 w 2422397"/>
              <a:gd name="connsiteY78" fmla="*/ 2357874 h 6858000"/>
              <a:gd name="connsiteX79" fmla="*/ 1540772 w 2422397"/>
              <a:gd name="connsiteY79" fmla="*/ 2256097 h 6858000"/>
              <a:gd name="connsiteX80" fmla="*/ 1569381 w 2422397"/>
              <a:gd name="connsiteY80" fmla="*/ 2165158 h 6858000"/>
              <a:gd name="connsiteX81" fmla="*/ 1576109 w 2422397"/>
              <a:gd name="connsiteY81" fmla="*/ 2078660 h 6858000"/>
              <a:gd name="connsiteX82" fmla="*/ 1564751 w 2422397"/>
              <a:gd name="connsiteY82" fmla="*/ 2009574 h 6858000"/>
              <a:gd name="connsiteX83" fmla="*/ 1571917 w 2422397"/>
              <a:gd name="connsiteY83" fmla="*/ 1903700 h 6858000"/>
              <a:gd name="connsiteX84" fmla="*/ 1564944 w 2422397"/>
              <a:gd name="connsiteY84" fmla="*/ 1821321 h 6858000"/>
              <a:gd name="connsiteX85" fmla="*/ 1579022 w 2422397"/>
              <a:gd name="connsiteY85" fmla="*/ 1718757 h 6858000"/>
              <a:gd name="connsiteX86" fmla="*/ 1590196 w 2422397"/>
              <a:gd name="connsiteY86" fmla="*/ 1595914 h 6858000"/>
              <a:gd name="connsiteX87" fmla="*/ 1624363 w 2422397"/>
              <a:gd name="connsiteY87" fmla="*/ 1502483 h 6858000"/>
              <a:gd name="connsiteX88" fmla="*/ 1631539 w 2422397"/>
              <a:gd name="connsiteY88" fmla="*/ 1431520 h 6858000"/>
              <a:gd name="connsiteX89" fmla="*/ 1646296 w 2422397"/>
              <a:gd name="connsiteY89" fmla="*/ 1333057 h 6858000"/>
              <a:gd name="connsiteX90" fmla="*/ 1696091 w 2422397"/>
              <a:gd name="connsiteY90" fmla="*/ 1202078 h 6858000"/>
              <a:gd name="connsiteX91" fmla="*/ 1735042 w 2422397"/>
              <a:gd name="connsiteY91" fmla="*/ 1076748 h 6858000"/>
              <a:gd name="connsiteX92" fmla="*/ 1890105 w 2422397"/>
              <a:gd name="connsiteY92" fmla="*/ 825516 h 6858000"/>
              <a:gd name="connsiteX93" fmla="*/ 1911831 w 2422397"/>
              <a:gd name="connsiteY93" fmla="*/ 696577 h 6858000"/>
              <a:gd name="connsiteX94" fmla="*/ 1942209 w 2422397"/>
              <a:gd name="connsiteY94" fmla="*/ 575807 h 6858000"/>
              <a:gd name="connsiteX95" fmla="*/ 1951374 w 2422397"/>
              <a:gd name="connsiteY95" fmla="*/ 556682 h 6858000"/>
              <a:gd name="connsiteX96" fmla="*/ 1951170 w 2422397"/>
              <a:gd name="connsiteY96" fmla="*/ 526639 h 6858000"/>
              <a:gd name="connsiteX97" fmla="*/ 1987677 w 2422397"/>
              <a:gd name="connsiteY97" fmla="*/ 330061 h 6858000"/>
              <a:gd name="connsiteX98" fmla="*/ 1967790 w 2422397"/>
              <a:gd name="connsiteY98" fmla="*/ 198682 h 6858000"/>
              <a:gd name="connsiteX99" fmla="*/ 1971093 w 2422397"/>
              <a:gd name="connsiteY99" fmla="*/ 127747 h 6858000"/>
              <a:gd name="connsiteX100" fmla="*/ 1951841 w 2422397"/>
              <a:gd name="connsiteY100" fmla="*/ 4678 h 6858000"/>
              <a:gd name="connsiteX101" fmla="*/ 1953649 w 2422397"/>
              <a:gd name="connsiteY10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422397" h="6858000">
                <a:moveTo>
                  <a:pt x="1953649" y="0"/>
                </a:moveTo>
                <a:lnTo>
                  <a:pt x="2422397" y="0"/>
                </a:lnTo>
                <a:lnTo>
                  <a:pt x="2422397" y="6858000"/>
                </a:lnTo>
                <a:lnTo>
                  <a:pt x="0" y="6858000"/>
                </a:lnTo>
                <a:lnTo>
                  <a:pt x="19858" y="6793329"/>
                </a:lnTo>
                <a:cubicBezTo>
                  <a:pt x="42769" y="6729276"/>
                  <a:pt x="55252" y="6812236"/>
                  <a:pt x="63278" y="6702245"/>
                </a:cubicBezTo>
                <a:cubicBezTo>
                  <a:pt x="77123" y="6709403"/>
                  <a:pt x="81770" y="6700737"/>
                  <a:pt x="83839" y="6677678"/>
                </a:cubicBezTo>
                <a:cubicBezTo>
                  <a:pt x="95740" y="6647685"/>
                  <a:pt x="120684" y="6687998"/>
                  <a:pt x="117966" y="6636037"/>
                </a:cubicBezTo>
                <a:cubicBezTo>
                  <a:pt x="132113" y="6614269"/>
                  <a:pt x="155186" y="6568118"/>
                  <a:pt x="168724" y="6547069"/>
                </a:cubicBezTo>
                <a:cubicBezTo>
                  <a:pt x="182500" y="6520811"/>
                  <a:pt x="156942" y="6483313"/>
                  <a:pt x="199197" y="6509743"/>
                </a:cubicBezTo>
                <a:cubicBezTo>
                  <a:pt x="204521" y="6468877"/>
                  <a:pt x="221716" y="6484779"/>
                  <a:pt x="247224" y="6455839"/>
                </a:cubicBezTo>
                <a:cubicBezTo>
                  <a:pt x="246715" y="6427188"/>
                  <a:pt x="256832" y="6419751"/>
                  <a:pt x="270687" y="6418363"/>
                </a:cubicBezTo>
                <a:cubicBezTo>
                  <a:pt x="286394" y="6376676"/>
                  <a:pt x="314554" y="6359162"/>
                  <a:pt x="339376" y="6322934"/>
                </a:cubicBezTo>
                <a:cubicBezTo>
                  <a:pt x="368253" y="6289592"/>
                  <a:pt x="420802" y="6241482"/>
                  <a:pt x="443949" y="6218313"/>
                </a:cubicBezTo>
                <a:lnTo>
                  <a:pt x="478259" y="6183918"/>
                </a:lnTo>
                <a:cubicBezTo>
                  <a:pt x="479546" y="6178262"/>
                  <a:pt x="480824" y="6175024"/>
                  <a:pt x="482177" y="6173358"/>
                </a:cubicBezTo>
                <a:lnTo>
                  <a:pt x="482556" y="6173443"/>
                </a:lnTo>
                <a:lnTo>
                  <a:pt x="485673" y="6162875"/>
                </a:lnTo>
                <a:cubicBezTo>
                  <a:pt x="490289" y="6144248"/>
                  <a:pt x="521395" y="6129912"/>
                  <a:pt x="524588" y="6111327"/>
                </a:cubicBezTo>
                <a:cubicBezTo>
                  <a:pt x="545199" y="6117591"/>
                  <a:pt x="520376" y="6032883"/>
                  <a:pt x="547843" y="6075666"/>
                </a:cubicBezTo>
                <a:cubicBezTo>
                  <a:pt x="553033" y="6051683"/>
                  <a:pt x="545320" y="6023873"/>
                  <a:pt x="562259" y="6054865"/>
                </a:cubicBezTo>
                <a:cubicBezTo>
                  <a:pt x="564526" y="6047659"/>
                  <a:pt x="567747" y="6045453"/>
                  <a:pt x="571463" y="6045606"/>
                </a:cubicBezTo>
                <a:lnTo>
                  <a:pt x="584071" y="5992286"/>
                </a:lnTo>
                <a:lnTo>
                  <a:pt x="587812" y="5987907"/>
                </a:lnTo>
                <a:lnTo>
                  <a:pt x="592115" y="5949187"/>
                </a:lnTo>
                <a:lnTo>
                  <a:pt x="595889" y="5931081"/>
                </a:lnTo>
                <a:lnTo>
                  <a:pt x="593758" y="5922047"/>
                </a:lnTo>
                <a:cubicBezTo>
                  <a:pt x="593232" y="5914467"/>
                  <a:pt x="594765" y="5906406"/>
                  <a:pt x="600949" y="5897316"/>
                </a:cubicBezTo>
                <a:lnTo>
                  <a:pt x="602981" y="5895955"/>
                </a:lnTo>
                <a:lnTo>
                  <a:pt x="604430" y="5870052"/>
                </a:lnTo>
                <a:cubicBezTo>
                  <a:pt x="604113" y="5860761"/>
                  <a:pt x="634607" y="5824080"/>
                  <a:pt x="631983" y="5814475"/>
                </a:cubicBezTo>
                <a:cubicBezTo>
                  <a:pt x="646933" y="5748071"/>
                  <a:pt x="684460" y="5592893"/>
                  <a:pt x="699739" y="5516509"/>
                </a:cubicBezTo>
                <a:cubicBezTo>
                  <a:pt x="710735" y="5477214"/>
                  <a:pt x="721727" y="5401610"/>
                  <a:pt x="723657" y="5356170"/>
                </a:cubicBezTo>
                <a:cubicBezTo>
                  <a:pt x="723658" y="5356139"/>
                  <a:pt x="723659" y="5356108"/>
                  <a:pt x="723661" y="5356076"/>
                </a:cubicBezTo>
                <a:cubicBezTo>
                  <a:pt x="724227" y="5340448"/>
                  <a:pt x="724792" y="5324821"/>
                  <a:pt x="725358" y="5309193"/>
                </a:cubicBezTo>
                <a:lnTo>
                  <a:pt x="726926" y="5311182"/>
                </a:lnTo>
                <a:cubicBezTo>
                  <a:pt x="727205" y="5309022"/>
                  <a:pt x="727483" y="5306862"/>
                  <a:pt x="727761" y="5304702"/>
                </a:cubicBezTo>
                <a:cubicBezTo>
                  <a:pt x="728980" y="5300689"/>
                  <a:pt x="730634" y="5299849"/>
                  <a:pt x="732974" y="5303522"/>
                </a:cubicBezTo>
                <a:lnTo>
                  <a:pt x="762873" y="5269094"/>
                </a:lnTo>
                <a:lnTo>
                  <a:pt x="784867" y="5235785"/>
                </a:lnTo>
                <a:cubicBezTo>
                  <a:pt x="792922" y="5219992"/>
                  <a:pt x="786676" y="5159363"/>
                  <a:pt x="796271" y="5175473"/>
                </a:cubicBezTo>
                <a:cubicBezTo>
                  <a:pt x="778757" y="5082200"/>
                  <a:pt x="818431" y="5108289"/>
                  <a:pt x="821529" y="5012929"/>
                </a:cubicBezTo>
                <a:cubicBezTo>
                  <a:pt x="868827" y="4980943"/>
                  <a:pt x="828924" y="4992027"/>
                  <a:pt x="846340" y="4944976"/>
                </a:cubicBezTo>
                <a:cubicBezTo>
                  <a:pt x="809217" y="4943653"/>
                  <a:pt x="878251" y="4892572"/>
                  <a:pt x="840157" y="4872869"/>
                </a:cubicBezTo>
                <a:cubicBezTo>
                  <a:pt x="844532" y="4864931"/>
                  <a:pt x="849972" y="4857863"/>
                  <a:pt x="855718" y="4850916"/>
                </a:cubicBezTo>
                <a:lnTo>
                  <a:pt x="858709" y="4847264"/>
                </a:lnTo>
                <a:lnTo>
                  <a:pt x="863990" y="4829718"/>
                </a:lnTo>
                <a:lnTo>
                  <a:pt x="873842" y="4828439"/>
                </a:lnTo>
                <a:lnTo>
                  <a:pt x="887779" y="4804655"/>
                </a:lnTo>
                <a:lnTo>
                  <a:pt x="893894" y="4777060"/>
                </a:lnTo>
                <a:lnTo>
                  <a:pt x="883546" y="4777089"/>
                </a:lnTo>
                <a:cubicBezTo>
                  <a:pt x="883635" y="4776246"/>
                  <a:pt x="883723" y="4775402"/>
                  <a:pt x="883812" y="4774559"/>
                </a:cubicBezTo>
                <a:cubicBezTo>
                  <a:pt x="889352" y="4740245"/>
                  <a:pt x="897422" y="4710432"/>
                  <a:pt x="903401" y="4679442"/>
                </a:cubicBezTo>
                <a:cubicBezTo>
                  <a:pt x="907602" y="4662863"/>
                  <a:pt x="912023" y="4655463"/>
                  <a:pt x="916253" y="4651970"/>
                </a:cubicBezTo>
                <a:lnTo>
                  <a:pt x="922608" y="4649785"/>
                </a:lnTo>
                <a:lnTo>
                  <a:pt x="924139" y="4631605"/>
                </a:lnTo>
                <a:cubicBezTo>
                  <a:pt x="930019" y="4603591"/>
                  <a:pt x="977465" y="4548305"/>
                  <a:pt x="985938" y="4515358"/>
                </a:cubicBezTo>
                <a:cubicBezTo>
                  <a:pt x="1000521" y="4468809"/>
                  <a:pt x="1001031" y="4398546"/>
                  <a:pt x="1011638" y="4352312"/>
                </a:cubicBezTo>
                <a:cubicBezTo>
                  <a:pt x="999171" y="4322984"/>
                  <a:pt x="1036712" y="4297443"/>
                  <a:pt x="1049579" y="4237953"/>
                </a:cubicBezTo>
                <a:cubicBezTo>
                  <a:pt x="1034947" y="4205504"/>
                  <a:pt x="1058502" y="4197944"/>
                  <a:pt x="1041314" y="4139706"/>
                </a:cubicBezTo>
                <a:cubicBezTo>
                  <a:pt x="1044116" y="4138580"/>
                  <a:pt x="1046813" y="4136885"/>
                  <a:pt x="1049328" y="4134671"/>
                </a:cubicBezTo>
                <a:cubicBezTo>
                  <a:pt x="1063926" y="4121829"/>
                  <a:pt x="1069213" y="4094735"/>
                  <a:pt x="1061133" y="4074160"/>
                </a:cubicBezTo>
                <a:cubicBezTo>
                  <a:pt x="1040322" y="3983713"/>
                  <a:pt x="1054371" y="3913536"/>
                  <a:pt x="1059121" y="3844497"/>
                </a:cubicBezTo>
                <a:cubicBezTo>
                  <a:pt x="1068381" y="3767866"/>
                  <a:pt x="1099542" y="3832893"/>
                  <a:pt x="1083386" y="3726730"/>
                </a:cubicBezTo>
                <a:cubicBezTo>
                  <a:pt x="1099146" y="3721970"/>
                  <a:pt x="1101983" y="3710351"/>
                  <a:pt x="1098990" y="3687782"/>
                </a:cubicBezTo>
                <a:cubicBezTo>
                  <a:pt x="1104533" y="3650944"/>
                  <a:pt x="1161436" y="3588678"/>
                  <a:pt x="1147140" y="3543810"/>
                </a:cubicBezTo>
                <a:cubicBezTo>
                  <a:pt x="1160621" y="3502844"/>
                  <a:pt x="1164478" y="3486683"/>
                  <a:pt x="1179877" y="3441984"/>
                </a:cubicBezTo>
                <a:cubicBezTo>
                  <a:pt x="1176270" y="3400635"/>
                  <a:pt x="1197396" y="3401080"/>
                  <a:pt x="1217096" y="3354156"/>
                </a:cubicBezTo>
                <a:cubicBezTo>
                  <a:pt x="1210227" y="3328615"/>
                  <a:pt x="1218935" y="3313665"/>
                  <a:pt x="1232811" y="3301153"/>
                </a:cubicBezTo>
                <a:cubicBezTo>
                  <a:pt x="1239655" y="3250638"/>
                  <a:pt x="1264601" y="3211909"/>
                  <a:pt x="1281985" y="3158933"/>
                </a:cubicBezTo>
                <a:cubicBezTo>
                  <a:pt x="1281309" y="3094002"/>
                  <a:pt x="1317544" y="3075087"/>
                  <a:pt x="1335997" y="3018423"/>
                </a:cubicBezTo>
                <a:cubicBezTo>
                  <a:pt x="1319548" y="2948716"/>
                  <a:pt x="1385893" y="2996429"/>
                  <a:pt x="1394864" y="2946152"/>
                </a:cubicBezTo>
                <a:cubicBezTo>
                  <a:pt x="1386054" y="2855081"/>
                  <a:pt x="1417868" y="2957394"/>
                  <a:pt x="1436360" y="2829469"/>
                </a:cubicBezTo>
                <a:cubicBezTo>
                  <a:pt x="1433456" y="2820666"/>
                  <a:pt x="1441456" y="2807478"/>
                  <a:pt x="1447242" y="2811546"/>
                </a:cubicBezTo>
                <a:cubicBezTo>
                  <a:pt x="1447128" y="2802912"/>
                  <a:pt x="1439623" y="2779356"/>
                  <a:pt x="1449881" y="2781535"/>
                </a:cubicBezTo>
                <a:cubicBezTo>
                  <a:pt x="1460050" y="2742552"/>
                  <a:pt x="1463265" y="2700943"/>
                  <a:pt x="1459218" y="2660724"/>
                </a:cubicBezTo>
                <a:cubicBezTo>
                  <a:pt x="1493445" y="2591685"/>
                  <a:pt x="1466236" y="2614008"/>
                  <a:pt x="1483504" y="2560980"/>
                </a:cubicBezTo>
                <a:cubicBezTo>
                  <a:pt x="1512916" y="2524928"/>
                  <a:pt x="1495288" y="2513130"/>
                  <a:pt x="1519801" y="2467523"/>
                </a:cubicBezTo>
                <a:cubicBezTo>
                  <a:pt x="1531326" y="2419682"/>
                  <a:pt x="1511699" y="2381655"/>
                  <a:pt x="1507343" y="2357874"/>
                </a:cubicBezTo>
                <a:cubicBezTo>
                  <a:pt x="1551636" y="2342193"/>
                  <a:pt x="1532391" y="2288926"/>
                  <a:pt x="1540772" y="2256097"/>
                </a:cubicBezTo>
                <a:cubicBezTo>
                  <a:pt x="1553381" y="2208714"/>
                  <a:pt x="1550634" y="2197000"/>
                  <a:pt x="1569381" y="2165158"/>
                </a:cubicBezTo>
                <a:cubicBezTo>
                  <a:pt x="1580105" y="2155928"/>
                  <a:pt x="1581085" y="2109597"/>
                  <a:pt x="1576109" y="2078660"/>
                </a:cubicBezTo>
                <a:cubicBezTo>
                  <a:pt x="1547799" y="2101317"/>
                  <a:pt x="1589878" y="2015526"/>
                  <a:pt x="1564751" y="2009574"/>
                </a:cubicBezTo>
                <a:cubicBezTo>
                  <a:pt x="1559571" y="1963291"/>
                  <a:pt x="1588815" y="1945661"/>
                  <a:pt x="1571917" y="1903700"/>
                </a:cubicBezTo>
                <a:cubicBezTo>
                  <a:pt x="1549507" y="1880543"/>
                  <a:pt x="1592171" y="1834174"/>
                  <a:pt x="1564944" y="1821321"/>
                </a:cubicBezTo>
                <a:cubicBezTo>
                  <a:pt x="1588094" y="1807284"/>
                  <a:pt x="1569084" y="1754663"/>
                  <a:pt x="1579022" y="1718757"/>
                </a:cubicBezTo>
                <a:cubicBezTo>
                  <a:pt x="1595838" y="1682773"/>
                  <a:pt x="1574235" y="1630904"/>
                  <a:pt x="1590196" y="1595914"/>
                </a:cubicBezTo>
                <a:cubicBezTo>
                  <a:pt x="1597786" y="1565262"/>
                  <a:pt x="1620889" y="1525339"/>
                  <a:pt x="1624363" y="1502483"/>
                </a:cubicBezTo>
                <a:cubicBezTo>
                  <a:pt x="1639643" y="1495767"/>
                  <a:pt x="1636662" y="1453480"/>
                  <a:pt x="1631539" y="1431520"/>
                </a:cubicBezTo>
                <a:cubicBezTo>
                  <a:pt x="1633585" y="1394352"/>
                  <a:pt x="1664810" y="1375650"/>
                  <a:pt x="1646296" y="1333057"/>
                </a:cubicBezTo>
                <a:cubicBezTo>
                  <a:pt x="1647212" y="1290268"/>
                  <a:pt x="1695950" y="1251319"/>
                  <a:pt x="1696091" y="1202078"/>
                </a:cubicBezTo>
                <a:cubicBezTo>
                  <a:pt x="1689295" y="1170314"/>
                  <a:pt x="1726633" y="1136633"/>
                  <a:pt x="1735042" y="1076748"/>
                </a:cubicBezTo>
                <a:cubicBezTo>
                  <a:pt x="1760833" y="1013988"/>
                  <a:pt x="1855965" y="893553"/>
                  <a:pt x="1890105" y="825516"/>
                </a:cubicBezTo>
                <a:cubicBezTo>
                  <a:pt x="1894319" y="763149"/>
                  <a:pt x="1907634" y="747482"/>
                  <a:pt x="1911831" y="696577"/>
                </a:cubicBezTo>
                <a:cubicBezTo>
                  <a:pt x="1894422" y="607554"/>
                  <a:pt x="1935856" y="704780"/>
                  <a:pt x="1942209" y="575807"/>
                </a:cubicBezTo>
                <a:cubicBezTo>
                  <a:pt x="1938478" y="567461"/>
                  <a:pt x="1945215" y="553391"/>
                  <a:pt x="1951374" y="556682"/>
                </a:cubicBezTo>
                <a:cubicBezTo>
                  <a:pt x="1950445" y="548151"/>
                  <a:pt x="1940725" y="525788"/>
                  <a:pt x="1951170" y="526639"/>
                </a:cubicBezTo>
                <a:cubicBezTo>
                  <a:pt x="1951611" y="485129"/>
                  <a:pt x="1984907" y="384720"/>
                  <a:pt x="1987677" y="330061"/>
                </a:cubicBezTo>
                <a:cubicBezTo>
                  <a:pt x="2013622" y="290636"/>
                  <a:pt x="1947639" y="246940"/>
                  <a:pt x="1967790" y="198682"/>
                </a:cubicBezTo>
                <a:cubicBezTo>
                  <a:pt x="1937165" y="171513"/>
                  <a:pt x="1977692" y="150734"/>
                  <a:pt x="1971093" y="127747"/>
                </a:cubicBezTo>
                <a:cubicBezTo>
                  <a:pt x="2013820" y="106594"/>
                  <a:pt x="1946583" y="38239"/>
                  <a:pt x="1951841" y="4678"/>
                </a:cubicBezTo>
                <a:lnTo>
                  <a:pt x="1953649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DD12C0-C769-B097-8E9F-CE3446108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2553" y="609600"/>
            <a:ext cx="9112195" cy="93295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800" dirty="0"/>
              <a:t>[last slide title]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1095AA-8565-DB20-7896-259EBD800B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16087" y="5609761"/>
            <a:ext cx="6559825" cy="558494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pc="16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456048-AEFE-ADFB-7EDC-D76CF5C07A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59532" y="1982146"/>
            <a:ext cx="5672935" cy="3271393"/>
          </a:xfrm>
          <a:prstGeom prst="rect">
            <a:avLst/>
          </a:prstGeom>
        </p:spPr>
      </p:pic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6A3FFF4-52D9-44D8-8971-2079F1B43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713350"/>
            <a:ext cx="2621065" cy="5144650"/>
          </a:xfrm>
          <a:custGeom>
            <a:avLst/>
            <a:gdLst>
              <a:gd name="connsiteX0" fmla="*/ 0 w 2621065"/>
              <a:gd name="connsiteY0" fmla="*/ 0 h 5144650"/>
              <a:gd name="connsiteX1" fmla="*/ 245438 w 2621065"/>
              <a:gd name="connsiteY1" fmla="*/ 268808 h 5144650"/>
              <a:gd name="connsiteX2" fmla="*/ 252687 w 2621065"/>
              <a:gd name="connsiteY2" fmla="*/ 292650 h 5144650"/>
              <a:gd name="connsiteX3" fmla="*/ 270361 w 2621065"/>
              <a:gd name="connsiteY3" fmla="*/ 304212 h 5144650"/>
              <a:gd name="connsiteX4" fmla="*/ 272327 w 2621065"/>
              <a:gd name="connsiteY4" fmla="*/ 324001 h 5144650"/>
              <a:gd name="connsiteX5" fmla="*/ 272077 w 2621065"/>
              <a:gd name="connsiteY5" fmla="*/ 327214 h 5144650"/>
              <a:gd name="connsiteX6" fmla="*/ 295110 w 2621065"/>
              <a:gd name="connsiteY6" fmla="*/ 357098 h 5144650"/>
              <a:gd name="connsiteX7" fmla="*/ 296727 w 2621065"/>
              <a:gd name="connsiteY7" fmla="*/ 371749 h 5144650"/>
              <a:gd name="connsiteX8" fmla="*/ 332716 w 2621065"/>
              <a:gd name="connsiteY8" fmla="*/ 440404 h 5144650"/>
              <a:gd name="connsiteX9" fmla="*/ 342633 w 2621065"/>
              <a:gd name="connsiteY9" fmla="*/ 459903 h 5144650"/>
              <a:gd name="connsiteX10" fmla="*/ 357304 w 2621065"/>
              <a:gd name="connsiteY10" fmla="*/ 470524 h 5144650"/>
              <a:gd name="connsiteX11" fmla="*/ 366064 w 2621065"/>
              <a:gd name="connsiteY11" fmla="*/ 467634 h 5144650"/>
              <a:gd name="connsiteX12" fmla="*/ 372502 w 2621065"/>
              <a:gd name="connsiteY12" fmla="*/ 477374 h 5144650"/>
              <a:gd name="connsiteX13" fmla="*/ 375501 w 2621065"/>
              <a:gd name="connsiteY13" fmla="*/ 478682 h 5144650"/>
              <a:gd name="connsiteX14" fmla="*/ 419128 w 2621065"/>
              <a:gd name="connsiteY14" fmla="*/ 557106 h 5144650"/>
              <a:gd name="connsiteX15" fmla="*/ 467073 w 2621065"/>
              <a:gd name="connsiteY15" fmla="*/ 632313 h 5144650"/>
              <a:gd name="connsiteX16" fmla="*/ 490229 w 2621065"/>
              <a:gd name="connsiteY16" fmla="*/ 751490 h 5144650"/>
              <a:gd name="connsiteX17" fmla="*/ 516935 w 2621065"/>
              <a:gd name="connsiteY17" fmla="*/ 799823 h 5144650"/>
              <a:gd name="connsiteX18" fmla="*/ 542847 w 2621065"/>
              <a:gd name="connsiteY18" fmla="*/ 848761 h 5144650"/>
              <a:gd name="connsiteX19" fmla="*/ 572074 w 2621065"/>
              <a:gd name="connsiteY19" fmla="*/ 958725 h 5144650"/>
              <a:gd name="connsiteX20" fmla="*/ 620598 w 2621065"/>
              <a:gd name="connsiteY20" fmla="*/ 1033391 h 5144650"/>
              <a:gd name="connsiteX21" fmla="*/ 632660 w 2621065"/>
              <a:gd name="connsiteY21" fmla="*/ 1112764 h 5144650"/>
              <a:gd name="connsiteX22" fmla="*/ 634562 w 2621065"/>
              <a:gd name="connsiteY22" fmla="*/ 1113550 h 5144650"/>
              <a:gd name="connsiteX23" fmla="*/ 640269 w 2621065"/>
              <a:gd name="connsiteY23" fmla="*/ 1129199 h 5144650"/>
              <a:gd name="connsiteX24" fmla="*/ 637728 w 2621065"/>
              <a:gd name="connsiteY24" fmla="*/ 1135143 h 5144650"/>
              <a:gd name="connsiteX25" fmla="*/ 687640 w 2621065"/>
              <a:gd name="connsiteY25" fmla="*/ 1174841 h 5144650"/>
              <a:gd name="connsiteX26" fmla="*/ 724323 w 2621065"/>
              <a:gd name="connsiteY26" fmla="*/ 1244103 h 5144650"/>
              <a:gd name="connsiteX27" fmla="*/ 732765 w 2621065"/>
              <a:gd name="connsiteY27" fmla="*/ 1279809 h 5144650"/>
              <a:gd name="connsiteX28" fmla="*/ 735243 w 2621065"/>
              <a:gd name="connsiteY28" fmla="*/ 1286495 h 5144650"/>
              <a:gd name="connsiteX29" fmla="*/ 735618 w 2621065"/>
              <a:gd name="connsiteY29" fmla="*/ 1286424 h 5144650"/>
              <a:gd name="connsiteX30" fmla="*/ 738875 w 2621065"/>
              <a:gd name="connsiteY30" fmla="*/ 1293066 h 5144650"/>
              <a:gd name="connsiteX31" fmla="*/ 739767 w 2621065"/>
              <a:gd name="connsiteY31" fmla="*/ 1298687 h 5144650"/>
              <a:gd name="connsiteX32" fmla="*/ 744578 w 2621065"/>
              <a:gd name="connsiteY32" fmla="*/ 1311657 h 5144650"/>
              <a:gd name="connsiteX33" fmla="*/ 748379 w 2621065"/>
              <a:gd name="connsiteY33" fmla="*/ 1314753 h 5144650"/>
              <a:gd name="connsiteX34" fmla="*/ 752978 w 2621065"/>
              <a:gd name="connsiteY34" fmla="*/ 1314010 h 5144650"/>
              <a:gd name="connsiteX35" fmla="*/ 752978 w 2621065"/>
              <a:gd name="connsiteY35" fmla="*/ 1315472 h 5144650"/>
              <a:gd name="connsiteX36" fmla="*/ 772880 w 2621065"/>
              <a:gd name="connsiteY36" fmla="*/ 1332740 h 5144650"/>
              <a:gd name="connsiteX37" fmla="*/ 805255 w 2621065"/>
              <a:gd name="connsiteY37" fmla="*/ 1379426 h 5144650"/>
              <a:gd name="connsiteX38" fmla="*/ 861455 w 2621065"/>
              <a:gd name="connsiteY38" fmla="*/ 1487793 h 5144650"/>
              <a:gd name="connsiteX39" fmla="*/ 889172 w 2621065"/>
              <a:gd name="connsiteY39" fmla="*/ 1589794 h 5144650"/>
              <a:gd name="connsiteX40" fmla="*/ 937443 w 2621065"/>
              <a:gd name="connsiteY40" fmla="*/ 1698307 h 5144650"/>
              <a:gd name="connsiteX41" fmla="*/ 974458 w 2621065"/>
              <a:gd name="connsiteY41" fmla="*/ 1768464 h 5144650"/>
              <a:gd name="connsiteX42" fmla="*/ 1013480 w 2621065"/>
              <a:gd name="connsiteY42" fmla="*/ 1853903 h 5144650"/>
              <a:gd name="connsiteX43" fmla="*/ 1031382 w 2621065"/>
              <a:gd name="connsiteY43" fmla="*/ 1948177 h 5144650"/>
              <a:gd name="connsiteX44" fmla="*/ 1031611 w 2621065"/>
              <a:gd name="connsiteY44" fmla="*/ 2064126 h 5144650"/>
              <a:gd name="connsiteX45" fmla="*/ 1043751 w 2621065"/>
              <a:gd name="connsiteY45" fmla="*/ 2210534 h 5144650"/>
              <a:gd name="connsiteX46" fmla="*/ 1055412 w 2621065"/>
              <a:gd name="connsiteY46" fmla="*/ 2309009 h 5144650"/>
              <a:gd name="connsiteX47" fmla="*/ 1077288 w 2621065"/>
              <a:gd name="connsiteY47" fmla="*/ 2438335 h 5144650"/>
              <a:gd name="connsiteX48" fmla="*/ 1095035 w 2621065"/>
              <a:gd name="connsiteY48" fmla="*/ 2483804 h 5144650"/>
              <a:gd name="connsiteX49" fmla="*/ 1084874 w 2621065"/>
              <a:gd name="connsiteY49" fmla="*/ 2535656 h 5144650"/>
              <a:gd name="connsiteX50" fmla="*/ 1097340 w 2621065"/>
              <a:gd name="connsiteY50" fmla="*/ 2549509 h 5144650"/>
              <a:gd name="connsiteX51" fmla="*/ 1099771 w 2621065"/>
              <a:gd name="connsiteY51" fmla="*/ 2551770 h 5144650"/>
              <a:gd name="connsiteX52" fmla="*/ 1103350 w 2621065"/>
              <a:gd name="connsiteY52" fmla="*/ 2563634 h 5144650"/>
              <a:gd name="connsiteX53" fmla="*/ 1112049 w 2621065"/>
              <a:gd name="connsiteY53" fmla="*/ 2563454 h 5144650"/>
              <a:gd name="connsiteX54" fmla="*/ 1127385 w 2621065"/>
              <a:gd name="connsiteY54" fmla="*/ 2601609 h 5144650"/>
              <a:gd name="connsiteX55" fmla="*/ 1139861 w 2621065"/>
              <a:gd name="connsiteY55" fmla="*/ 2713894 h 5144650"/>
              <a:gd name="connsiteX56" fmla="*/ 1152243 w 2621065"/>
              <a:gd name="connsiteY56" fmla="*/ 2778897 h 5144650"/>
              <a:gd name="connsiteX57" fmla="*/ 1164665 w 2621065"/>
              <a:gd name="connsiteY57" fmla="*/ 2800172 h 5144650"/>
              <a:gd name="connsiteX58" fmla="*/ 1176824 w 2621065"/>
              <a:gd name="connsiteY58" fmla="*/ 2832181 h 5144650"/>
              <a:gd name="connsiteX59" fmla="*/ 1204261 w 2621065"/>
              <a:gd name="connsiteY59" fmla="*/ 2886025 h 5144650"/>
              <a:gd name="connsiteX60" fmla="*/ 1256301 w 2621065"/>
              <a:gd name="connsiteY60" fmla="*/ 3039204 h 5144650"/>
              <a:gd name="connsiteX61" fmla="*/ 1282793 w 2621065"/>
              <a:gd name="connsiteY61" fmla="*/ 3166645 h 5144650"/>
              <a:gd name="connsiteX62" fmla="*/ 1353529 w 2621065"/>
              <a:gd name="connsiteY62" fmla="*/ 3266459 h 5144650"/>
              <a:gd name="connsiteX63" fmla="*/ 1443501 w 2621065"/>
              <a:gd name="connsiteY63" fmla="*/ 3351404 h 5144650"/>
              <a:gd name="connsiteX64" fmla="*/ 1502378 w 2621065"/>
              <a:gd name="connsiteY64" fmla="*/ 3451792 h 5144650"/>
              <a:gd name="connsiteX65" fmla="*/ 1608347 w 2621065"/>
              <a:gd name="connsiteY65" fmla="*/ 3567627 h 5144650"/>
              <a:gd name="connsiteX66" fmla="*/ 1672750 w 2621065"/>
              <a:gd name="connsiteY66" fmla="*/ 3660473 h 5144650"/>
              <a:gd name="connsiteX67" fmla="*/ 1674801 w 2621065"/>
              <a:gd name="connsiteY67" fmla="*/ 3660727 h 5144650"/>
              <a:gd name="connsiteX68" fmla="*/ 1684280 w 2621065"/>
              <a:gd name="connsiteY68" fmla="*/ 3674236 h 5144650"/>
              <a:gd name="connsiteX69" fmla="*/ 1683297 w 2621065"/>
              <a:gd name="connsiteY69" fmla="*/ 3680606 h 5144650"/>
              <a:gd name="connsiteX70" fmla="*/ 1688840 w 2621065"/>
              <a:gd name="connsiteY70" fmla="*/ 3690943 h 5144650"/>
              <a:gd name="connsiteX71" fmla="*/ 1697179 w 2621065"/>
              <a:gd name="connsiteY71" fmla="*/ 3714191 h 5144650"/>
              <a:gd name="connsiteX72" fmla="*/ 1812095 w 2621065"/>
              <a:gd name="connsiteY72" fmla="*/ 3794363 h 5144650"/>
              <a:gd name="connsiteX73" fmla="*/ 1816185 w 2621065"/>
              <a:gd name="connsiteY73" fmla="*/ 3800123 h 5144650"/>
              <a:gd name="connsiteX74" fmla="*/ 1816532 w 2621065"/>
              <a:gd name="connsiteY74" fmla="*/ 3799958 h 5144650"/>
              <a:gd name="connsiteX75" fmla="*/ 1821367 w 2621065"/>
              <a:gd name="connsiteY75" fmla="*/ 3805472 h 5144650"/>
              <a:gd name="connsiteX76" fmla="*/ 1823645 w 2621065"/>
              <a:gd name="connsiteY76" fmla="*/ 3810629 h 5144650"/>
              <a:gd name="connsiteX77" fmla="*/ 1831583 w 2621065"/>
              <a:gd name="connsiteY77" fmla="*/ 3821804 h 5144650"/>
              <a:gd name="connsiteX78" fmla="*/ 1836058 w 2621065"/>
              <a:gd name="connsiteY78" fmla="*/ 3823774 h 5144650"/>
              <a:gd name="connsiteX79" fmla="*/ 1840351 w 2621065"/>
              <a:gd name="connsiteY79" fmla="*/ 3821849 h 5144650"/>
              <a:gd name="connsiteX80" fmla="*/ 1864422 w 2621065"/>
              <a:gd name="connsiteY80" fmla="*/ 3834579 h 5144650"/>
              <a:gd name="connsiteX81" fmla="*/ 1907648 w 2621065"/>
              <a:gd name="connsiteY81" fmla="*/ 3870839 h 5144650"/>
              <a:gd name="connsiteX82" fmla="*/ 1928367 w 2621065"/>
              <a:gd name="connsiteY82" fmla="*/ 3895959 h 5144650"/>
              <a:gd name="connsiteX83" fmla="*/ 1989535 w 2621065"/>
              <a:gd name="connsiteY83" fmla="*/ 3960000 h 5144650"/>
              <a:gd name="connsiteX84" fmla="*/ 2054287 w 2621065"/>
              <a:gd name="connsiteY84" fmla="*/ 4020666 h 5144650"/>
              <a:gd name="connsiteX85" fmla="*/ 2105455 w 2621065"/>
              <a:gd name="connsiteY85" fmla="*/ 4030666 h 5144650"/>
              <a:gd name="connsiteX86" fmla="*/ 2109208 w 2621065"/>
              <a:gd name="connsiteY86" fmla="*/ 4034091 h 5144650"/>
              <a:gd name="connsiteX87" fmla="*/ 2114159 w 2621065"/>
              <a:gd name="connsiteY87" fmla="*/ 4047777 h 5144650"/>
              <a:gd name="connsiteX88" fmla="*/ 2168943 w 2621065"/>
              <a:gd name="connsiteY88" fmla="*/ 4139227 h 5144650"/>
              <a:gd name="connsiteX89" fmla="*/ 2222521 w 2621065"/>
              <a:gd name="connsiteY89" fmla="*/ 4263395 h 5144650"/>
              <a:gd name="connsiteX90" fmla="*/ 2241588 w 2621065"/>
              <a:gd name="connsiteY90" fmla="*/ 4306265 h 5144650"/>
              <a:gd name="connsiteX91" fmla="*/ 2277640 w 2621065"/>
              <a:gd name="connsiteY91" fmla="*/ 4462156 h 5144650"/>
              <a:gd name="connsiteX92" fmla="*/ 2332737 w 2621065"/>
              <a:gd name="connsiteY92" fmla="*/ 4624013 h 5144650"/>
              <a:gd name="connsiteX93" fmla="*/ 2379211 w 2621065"/>
              <a:gd name="connsiteY93" fmla="*/ 4692084 h 5144650"/>
              <a:gd name="connsiteX94" fmla="*/ 2437986 w 2621065"/>
              <a:gd name="connsiteY94" fmla="*/ 4815024 h 5144650"/>
              <a:gd name="connsiteX95" fmla="*/ 2466665 w 2621065"/>
              <a:gd name="connsiteY95" fmla="*/ 4853969 h 5144650"/>
              <a:gd name="connsiteX96" fmla="*/ 2469772 w 2621065"/>
              <a:gd name="connsiteY96" fmla="*/ 4906386 h 5144650"/>
              <a:gd name="connsiteX97" fmla="*/ 2485381 w 2621065"/>
              <a:gd name="connsiteY97" fmla="*/ 4916393 h 5144650"/>
              <a:gd name="connsiteX98" fmla="*/ 2494775 w 2621065"/>
              <a:gd name="connsiteY98" fmla="*/ 4928363 h 5144650"/>
              <a:gd name="connsiteX99" fmla="*/ 2503199 w 2621065"/>
              <a:gd name="connsiteY99" fmla="*/ 4925898 h 5144650"/>
              <a:gd name="connsiteX100" fmla="*/ 2517652 w 2621065"/>
              <a:gd name="connsiteY100" fmla="*/ 4937733 h 5144650"/>
              <a:gd name="connsiteX101" fmla="*/ 2527697 w 2621065"/>
              <a:gd name="connsiteY101" fmla="*/ 4958461 h 5144650"/>
              <a:gd name="connsiteX102" fmla="*/ 2567995 w 2621065"/>
              <a:gd name="connsiteY102" fmla="*/ 5062892 h 5144650"/>
              <a:gd name="connsiteX103" fmla="*/ 2596347 w 2621065"/>
              <a:gd name="connsiteY103" fmla="*/ 5121988 h 5144650"/>
              <a:gd name="connsiteX104" fmla="*/ 2613775 w 2621065"/>
              <a:gd name="connsiteY104" fmla="*/ 5139128 h 5144650"/>
              <a:gd name="connsiteX105" fmla="*/ 2621065 w 2621065"/>
              <a:gd name="connsiteY105" fmla="*/ 5144650 h 5144650"/>
              <a:gd name="connsiteX106" fmla="*/ 0 w 2621065"/>
              <a:gd name="connsiteY106" fmla="*/ 5144650 h 5144650"/>
              <a:gd name="connsiteX0" fmla="*/ 0 w 2621065"/>
              <a:gd name="connsiteY0" fmla="*/ 0 h 5144650"/>
              <a:gd name="connsiteX1" fmla="*/ 245438 w 2621065"/>
              <a:gd name="connsiteY1" fmla="*/ 268808 h 5144650"/>
              <a:gd name="connsiteX2" fmla="*/ 252687 w 2621065"/>
              <a:gd name="connsiteY2" fmla="*/ 292650 h 5144650"/>
              <a:gd name="connsiteX3" fmla="*/ 270361 w 2621065"/>
              <a:gd name="connsiteY3" fmla="*/ 304212 h 5144650"/>
              <a:gd name="connsiteX4" fmla="*/ 272327 w 2621065"/>
              <a:gd name="connsiteY4" fmla="*/ 324001 h 5144650"/>
              <a:gd name="connsiteX5" fmla="*/ 272077 w 2621065"/>
              <a:gd name="connsiteY5" fmla="*/ 327214 h 5144650"/>
              <a:gd name="connsiteX6" fmla="*/ 295110 w 2621065"/>
              <a:gd name="connsiteY6" fmla="*/ 357098 h 5144650"/>
              <a:gd name="connsiteX7" fmla="*/ 296727 w 2621065"/>
              <a:gd name="connsiteY7" fmla="*/ 371749 h 5144650"/>
              <a:gd name="connsiteX8" fmla="*/ 332716 w 2621065"/>
              <a:gd name="connsiteY8" fmla="*/ 440404 h 5144650"/>
              <a:gd name="connsiteX9" fmla="*/ 342633 w 2621065"/>
              <a:gd name="connsiteY9" fmla="*/ 459903 h 5144650"/>
              <a:gd name="connsiteX10" fmla="*/ 357304 w 2621065"/>
              <a:gd name="connsiteY10" fmla="*/ 470524 h 5144650"/>
              <a:gd name="connsiteX11" fmla="*/ 366064 w 2621065"/>
              <a:gd name="connsiteY11" fmla="*/ 467634 h 5144650"/>
              <a:gd name="connsiteX12" fmla="*/ 372502 w 2621065"/>
              <a:gd name="connsiteY12" fmla="*/ 477374 h 5144650"/>
              <a:gd name="connsiteX13" fmla="*/ 375501 w 2621065"/>
              <a:gd name="connsiteY13" fmla="*/ 478682 h 5144650"/>
              <a:gd name="connsiteX14" fmla="*/ 419128 w 2621065"/>
              <a:gd name="connsiteY14" fmla="*/ 557106 h 5144650"/>
              <a:gd name="connsiteX15" fmla="*/ 467073 w 2621065"/>
              <a:gd name="connsiteY15" fmla="*/ 632313 h 5144650"/>
              <a:gd name="connsiteX16" fmla="*/ 490229 w 2621065"/>
              <a:gd name="connsiteY16" fmla="*/ 751490 h 5144650"/>
              <a:gd name="connsiteX17" fmla="*/ 516935 w 2621065"/>
              <a:gd name="connsiteY17" fmla="*/ 799823 h 5144650"/>
              <a:gd name="connsiteX18" fmla="*/ 542847 w 2621065"/>
              <a:gd name="connsiteY18" fmla="*/ 848761 h 5144650"/>
              <a:gd name="connsiteX19" fmla="*/ 572074 w 2621065"/>
              <a:gd name="connsiteY19" fmla="*/ 958725 h 5144650"/>
              <a:gd name="connsiteX20" fmla="*/ 620598 w 2621065"/>
              <a:gd name="connsiteY20" fmla="*/ 1033391 h 5144650"/>
              <a:gd name="connsiteX21" fmla="*/ 632660 w 2621065"/>
              <a:gd name="connsiteY21" fmla="*/ 1112764 h 5144650"/>
              <a:gd name="connsiteX22" fmla="*/ 634562 w 2621065"/>
              <a:gd name="connsiteY22" fmla="*/ 1113550 h 5144650"/>
              <a:gd name="connsiteX23" fmla="*/ 640269 w 2621065"/>
              <a:gd name="connsiteY23" fmla="*/ 1129199 h 5144650"/>
              <a:gd name="connsiteX24" fmla="*/ 637728 w 2621065"/>
              <a:gd name="connsiteY24" fmla="*/ 1135143 h 5144650"/>
              <a:gd name="connsiteX25" fmla="*/ 687640 w 2621065"/>
              <a:gd name="connsiteY25" fmla="*/ 1174841 h 5144650"/>
              <a:gd name="connsiteX26" fmla="*/ 724323 w 2621065"/>
              <a:gd name="connsiteY26" fmla="*/ 1244103 h 5144650"/>
              <a:gd name="connsiteX27" fmla="*/ 732765 w 2621065"/>
              <a:gd name="connsiteY27" fmla="*/ 1279809 h 5144650"/>
              <a:gd name="connsiteX28" fmla="*/ 735243 w 2621065"/>
              <a:gd name="connsiteY28" fmla="*/ 1286495 h 5144650"/>
              <a:gd name="connsiteX29" fmla="*/ 735618 w 2621065"/>
              <a:gd name="connsiteY29" fmla="*/ 1286424 h 5144650"/>
              <a:gd name="connsiteX30" fmla="*/ 738875 w 2621065"/>
              <a:gd name="connsiteY30" fmla="*/ 1293066 h 5144650"/>
              <a:gd name="connsiteX31" fmla="*/ 739767 w 2621065"/>
              <a:gd name="connsiteY31" fmla="*/ 1298687 h 5144650"/>
              <a:gd name="connsiteX32" fmla="*/ 744578 w 2621065"/>
              <a:gd name="connsiteY32" fmla="*/ 1311657 h 5144650"/>
              <a:gd name="connsiteX33" fmla="*/ 748379 w 2621065"/>
              <a:gd name="connsiteY33" fmla="*/ 1314753 h 5144650"/>
              <a:gd name="connsiteX34" fmla="*/ 752978 w 2621065"/>
              <a:gd name="connsiteY34" fmla="*/ 1314010 h 5144650"/>
              <a:gd name="connsiteX35" fmla="*/ 752978 w 2621065"/>
              <a:gd name="connsiteY35" fmla="*/ 1315472 h 5144650"/>
              <a:gd name="connsiteX36" fmla="*/ 772880 w 2621065"/>
              <a:gd name="connsiteY36" fmla="*/ 1332740 h 5144650"/>
              <a:gd name="connsiteX37" fmla="*/ 805255 w 2621065"/>
              <a:gd name="connsiteY37" fmla="*/ 1379426 h 5144650"/>
              <a:gd name="connsiteX38" fmla="*/ 861455 w 2621065"/>
              <a:gd name="connsiteY38" fmla="*/ 1487793 h 5144650"/>
              <a:gd name="connsiteX39" fmla="*/ 889172 w 2621065"/>
              <a:gd name="connsiteY39" fmla="*/ 1589794 h 5144650"/>
              <a:gd name="connsiteX40" fmla="*/ 937443 w 2621065"/>
              <a:gd name="connsiteY40" fmla="*/ 1698307 h 5144650"/>
              <a:gd name="connsiteX41" fmla="*/ 974458 w 2621065"/>
              <a:gd name="connsiteY41" fmla="*/ 1768464 h 5144650"/>
              <a:gd name="connsiteX42" fmla="*/ 1013480 w 2621065"/>
              <a:gd name="connsiteY42" fmla="*/ 1853903 h 5144650"/>
              <a:gd name="connsiteX43" fmla="*/ 1031382 w 2621065"/>
              <a:gd name="connsiteY43" fmla="*/ 1948177 h 5144650"/>
              <a:gd name="connsiteX44" fmla="*/ 1031611 w 2621065"/>
              <a:gd name="connsiteY44" fmla="*/ 2064126 h 5144650"/>
              <a:gd name="connsiteX45" fmla="*/ 1043751 w 2621065"/>
              <a:gd name="connsiteY45" fmla="*/ 2210534 h 5144650"/>
              <a:gd name="connsiteX46" fmla="*/ 1055412 w 2621065"/>
              <a:gd name="connsiteY46" fmla="*/ 2309009 h 5144650"/>
              <a:gd name="connsiteX47" fmla="*/ 1077288 w 2621065"/>
              <a:gd name="connsiteY47" fmla="*/ 2438335 h 5144650"/>
              <a:gd name="connsiteX48" fmla="*/ 1095035 w 2621065"/>
              <a:gd name="connsiteY48" fmla="*/ 2483804 h 5144650"/>
              <a:gd name="connsiteX49" fmla="*/ 1084874 w 2621065"/>
              <a:gd name="connsiteY49" fmla="*/ 2535656 h 5144650"/>
              <a:gd name="connsiteX50" fmla="*/ 1097340 w 2621065"/>
              <a:gd name="connsiteY50" fmla="*/ 2549509 h 5144650"/>
              <a:gd name="connsiteX51" fmla="*/ 1099771 w 2621065"/>
              <a:gd name="connsiteY51" fmla="*/ 2551770 h 5144650"/>
              <a:gd name="connsiteX52" fmla="*/ 1103350 w 2621065"/>
              <a:gd name="connsiteY52" fmla="*/ 2563634 h 5144650"/>
              <a:gd name="connsiteX53" fmla="*/ 1112049 w 2621065"/>
              <a:gd name="connsiteY53" fmla="*/ 2563454 h 5144650"/>
              <a:gd name="connsiteX54" fmla="*/ 1127385 w 2621065"/>
              <a:gd name="connsiteY54" fmla="*/ 2601609 h 5144650"/>
              <a:gd name="connsiteX55" fmla="*/ 1139861 w 2621065"/>
              <a:gd name="connsiteY55" fmla="*/ 2713894 h 5144650"/>
              <a:gd name="connsiteX56" fmla="*/ 1152243 w 2621065"/>
              <a:gd name="connsiteY56" fmla="*/ 2778897 h 5144650"/>
              <a:gd name="connsiteX57" fmla="*/ 1164665 w 2621065"/>
              <a:gd name="connsiteY57" fmla="*/ 2800172 h 5144650"/>
              <a:gd name="connsiteX58" fmla="*/ 1176824 w 2621065"/>
              <a:gd name="connsiteY58" fmla="*/ 2832181 h 5144650"/>
              <a:gd name="connsiteX59" fmla="*/ 1204261 w 2621065"/>
              <a:gd name="connsiteY59" fmla="*/ 2886025 h 5144650"/>
              <a:gd name="connsiteX60" fmla="*/ 1256301 w 2621065"/>
              <a:gd name="connsiteY60" fmla="*/ 3039204 h 5144650"/>
              <a:gd name="connsiteX61" fmla="*/ 1282793 w 2621065"/>
              <a:gd name="connsiteY61" fmla="*/ 3166645 h 5144650"/>
              <a:gd name="connsiteX62" fmla="*/ 1353529 w 2621065"/>
              <a:gd name="connsiteY62" fmla="*/ 3266459 h 5144650"/>
              <a:gd name="connsiteX63" fmla="*/ 1443501 w 2621065"/>
              <a:gd name="connsiteY63" fmla="*/ 3351404 h 5144650"/>
              <a:gd name="connsiteX64" fmla="*/ 1502378 w 2621065"/>
              <a:gd name="connsiteY64" fmla="*/ 3451792 h 5144650"/>
              <a:gd name="connsiteX65" fmla="*/ 1608347 w 2621065"/>
              <a:gd name="connsiteY65" fmla="*/ 3567627 h 5144650"/>
              <a:gd name="connsiteX66" fmla="*/ 1672750 w 2621065"/>
              <a:gd name="connsiteY66" fmla="*/ 3660473 h 5144650"/>
              <a:gd name="connsiteX67" fmla="*/ 1674801 w 2621065"/>
              <a:gd name="connsiteY67" fmla="*/ 3660727 h 5144650"/>
              <a:gd name="connsiteX68" fmla="*/ 1684280 w 2621065"/>
              <a:gd name="connsiteY68" fmla="*/ 3674236 h 5144650"/>
              <a:gd name="connsiteX69" fmla="*/ 1683297 w 2621065"/>
              <a:gd name="connsiteY69" fmla="*/ 3680606 h 5144650"/>
              <a:gd name="connsiteX70" fmla="*/ 1688840 w 2621065"/>
              <a:gd name="connsiteY70" fmla="*/ 3690943 h 5144650"/>
              <a:gd name="connsiteX71" fmla="*/ 1697179 w 2621065"/>
              <a:gd name="connsiteY71" fmla="*/ 3714191 h 5144650"/>
              <a:gd name="connsiteX72" fmla="*/ 1812095 w 2621065"/>
              <a:gd name="connsiteY72" fmla="*/ 3794363 h 5144650"/>
              <a:gd name="connsiteX73" fmla="*/ 1816185 w 2621065"/>
              <a:gd name="connsiteY73" fmla="*/ 3800123 h 5144650"/>
              <a:gd name="connsiteX74" fmla="*/ 1816532 w 2621065"/>
              <a:gd name="connsiteY74" fmla="*/ 3799958 h 5144650"/>
              <a:gd name="connsiteX75" fmla="*/ 1821367 w 2621065"/>
              <a:gd name="connsiteY75" fmla="*/ 3805472 h 5144650"/>
              <a:gd name="connsiteX76" fmla="*/ 1823645 w 2621065"/>
              <a:gd name="connsiteY76" fmla="*/ 3810629 h 5144650"/>
              <a:gd name="connsiteX77" fmla="*/ 1831583 w 2621065"/>
              <a:gd name="connsiteY77" fmla="*/ 3821804 h 5144650"/>
              <a:gd name="connsiteX78" fmla="*/ 1836058 w 2621065"/>
              <a:gd name="connsiteY78" fmla="*/ 3823774 h 5144650"/>
              <a:gd name="connsiteX79" fmla="*/ 1840351 w 2621065"/>
              <a:gd name="connsiteY79" fmla="*/ 3821849 h 5144650"/>
              <a:gd name="connsiteX80" fmla="*/ 1864422 w 2621065"/>
              <a:gd name="connsiteY80" fmla="*/ 3834579 h 5144650"/>
              <a:gd name="connsiteX81" fmla="*/ 1907648 w 2621065"/>
              <a:gd name="connsiteY81" fmla="*/ 3870839 h 5144650"/>
              <a:gd name="connsiteX82" fmla="*/ 1928367 w 2621065"/>
              <a:gd name="connsiteY82" fmla="*/ 3895959 h 5144650"/>
              <a:gd name="connsiteX83" fmla="*/ 1989535 w 2621065"/>
              <a:gd name="connsiteY83" fmla="*/ 3960000 h 5144650"/>
              <a:gd name="connsiteX84" fmla="*/ 2054287 w 2621065"/>
              <a:gd name="connsiteY84" fmla="*/ 4020666 h 5144650"/>
              <a:gd name="connsiteX85" fmla="*/ 2105455 w 2621065"/>
              <a:gd name="connsiteY85" fmla="*/ 4030666 h 5144650"/>
              <a:gd name="connsiteX86" fmla="*/ 2109208 w 2621065"/>
              <a:gd name="connsiteY86" fmla="*/ 4034091 h 5144650"/>
              <a:gd name="connsiteX87" fmla="*/ 2168943 w 2621065"/>
              <a:gd name="connsiteY87" fmla="*/ 4139227 h 5144650"/>
              <a:gd name="connsiteX88" fmla="*/ 2222521 w 2621065"/>
              <a:gd name="connsiteY88" fmla="*/ 4263395 h 5144650"/>
              <a:gd name="connsiteX89" fmla="*/ 2241588 w 2621065"/>
              <a:gd name="connsiteY89" fmla="*/ 4306265 h 5144650"/>
              <a:gd name="connsiteX90" fmla="*/ 2277640 w 2621065"/>
              <a:gd name="connsiteY90" fmla="*/ 4462156 h 5144650"/>
              <a:gd name="connsiteX91" fmla="*/ 2332737 w 2621065"/>
              <a:gd name="connsiteY91" fmla="*/ 4624013 h 5144650"/>
              <a:gd name="connsiteX92" fmla="*/ 2379211 w 2621065"/>
              <a:gd name="connsiteY92" fmla="*/ 4692084 h 5144650"/>
              <a:gd name="connsiteX93" fmla="*/ 2437986 w 2621065"/>
              <a:gd name="connsiteY93" fmla="*/ 4815024 h 5144650"/>
              <a:gd name="connsiteX94" fmla="*/ 2466665 w 2621065"/>
              <a:gd name="connsiteY94" fmla="*/ 4853969 h 5144650"/>
              <a:gd name="connsiteX95" fmla="*/ 2469772 w 2621065"/>
              <a:gd name="connsiteY95" fmla="*/ 4906386 h 5144650"/>
              <a:gd name="connsiteX96" fmla="*/ 2485381 w 2621065"/>
              <a:gd name="connsiteY96" fmla="*/ 4916393 h 5144650"/>
              <a:gd name="connsiteX97" fmla="*/ 2494775 w 2621065"/>
              <a:gd name="connsiteY97" fmla="*/ 4928363 h 5144650"/>
              <a:gd name="connsiteX98" fmla="*/ 2503199 w 2621065"/>
              <a:gd name="connsiteY98" fmla="*/ 4925898 h 5144650"/>
              <a:gd name="connsiteX99" fmla="*/ 2517652 w 2621065"/>
              <a:gd name="connsiteY99" fmla="*/ 4937733 h 5144650"/>
              <a:gd name="connsiteX100" fmla="*/ 2527697 w 2621065"/>
              <a:gd name="connsiteY100" fmla="*/ 4958461 h 5144650"/>
              <a:gd name="connsiteX101" fmla="*/ 2567995 w 2621065"/>
              <a:gd name="connsiteY101" fmla="*/ 5062892 h 5144650"/>
              <a:gd name="connsiteX102" fmla="*/ 2596347 w 2621065"/>
              <a:gd name="connsiteY102" fmla="*/ 5121988 h 5144650"/>
              <a:gd name="connsiteX103" fmla="*/ 2613775 w 2621065"/>
              <a:gd name="connsiteY103" fmla="*/ 5139128 h 5144650"/>
              <a:gd name="connsiteX104" fmla="*/ 2621065 w 2621065"/>
              <a:gd name="connsiteY104" fmla="*/ 5144650 h 5144650"/>
              <a:gd name="connsiteX105" fmla="*/ 0 w 2621065"/>
              <a:gd name="connsiteY105" fmla="*/ 5144650 h 5144650"/>
              <a:gd name="connsiteX106" fmla="*/ 0 w 2621065"/>
              <a:gd name="connsiteY106" fmla="*/ 0 h 5144650"/>
              <a:gd name="connsiteX0" fmla="*/ 0 w 2621065"/>
              <a:gd name="connsiteY0" fmla="*/ 0 h 5144650"/>
              <a:gd name="connsiteX1" fmla="*/ 245438 w 2621065"/>
              <a:gd name="connsiteY1" fmla="*/ 268808 h 5144650"/>
              <a:gd name="connsiteX2" fmla="*/ 252687 w 2621065"/>
              <a:gd name="connsiteY2" fmla="*/ 292650 h 5144650"/>
              <a:gd name="connsiteX3" fmla="*/ 270361 w 2621065"/>
              <a:gd name="connsiteY3" fmla="*/ 304212 h 5144650"/>
              <a:gd name="connsiteX4" fmla="*/ 272327 w 2621065"/>
              <a:gd name="connsiteY4" fmla="*/ 324001 h 5144650"/>
              <a:gd name="connsiteX5" fmla="*/ 272077 w 2621065"/>
              <a:gd name="connsiteY5" fmla="*/ 327214 h 5144650"/>
              <a:gd name="connsiteX6" fmla="*/ 295110 w 2621065"/>
              <a:gd name="connsiteY6" fmla="*/ 357098 h 5144650"/>
              <a:gd name="connsiteX7" fmla="*/ 296727 w 2621065"/>
              <a:gd name="connsiteY7" fmla="*/ 371749 h 5144650"/>
              <a:gd name="connsiteX8" fmla="*/ 332716 w 2621065"/>
              <a:gd name="connsiteY8" fmla="*/ 440404 h 5144650"/>
              <a:gd name="connsiteX9" fmla="*/ 342633 w 2621065"/>
              <a:gd name="connsiteY9" fmla="*/ 459903 h 5144650"/>
              <a:gd name="connsiteX10" fmla="*/ 357304 w 2621065"/>
              <a:gd name="connsiteY10" fmla="*/ 470524 h 5144650"/>
              <a:gd name="connsiteX11" fmla="*/ 366064 w 2621065"/>
              <a:gd name="connsiteY11" fmla="*/ 467634 h 5144650"/>
              <a:gd name="connsiteX12" fmla="*/ 372502 w 2621065"/>
              <a:gd name="connsiteY12" fmla="*/ 477374 h 5144650"/>
              <a:gd name="connsiteX13" fmla="*/ 375501 w 2621065"/>
              <a:gd name="connsiteY13" fmla="*/ 478682 h 5144650"/>
              <a:gd name="connsiteX14" fmla="*/ 419128 w 2621065"/>
              <a:gd name="connsiteY14" fmla="*/ 557106 h 5144650"/>
              <a:gd name="connsiteX15" fmla="*/ 467073 w 2621065"/>
              <a:gd name="connsiteY15" fmla="*/ 632313 h 5144650"/>
              <a:gd name="connsiteX16" fmla="*/ 490229 w 2621065"/>
              <a:gd name="connsiteY16" fmla="*/ 751490 h 5144650"/>
              <a:gd name="connsiteX17" fmla="*/ 516935 w 2621065"/>
              <a:gd name="connsiteY17" fmla="*/ 799823 h 5144650"/>
              <a:gd name="connsiteX18" fmla="*/ 542847 w 2621065"/>
              <a:gd name="connsiteY18" fmla="*/ 848761 h 5144650"/>
              <a:gd name="connsiteX19" fmla="*/ 572074 w 2621065"/>
              <a:gd name="connsiteY19" fmla="*/ 958725 h 5144650"/>
              <a:gd name="connsiteX20" fmla="*/ 620598 w 2621065"/>
              <a:gd name="connsiteY20" fmla="*/ 1033391 h 5144650"/>
              <a:gd name="connsiteX21" fmla="*/ 632660 w 2621065"/>
              <a:gd name="connsiteY21" fmla="*/ 1112764 h 5144650"/>
              <a:gd name="connsiteX22" fmla="*/ 634562 w 2621065"/>
              <a:gd name="connsiteY22" fmla="*/ 1113550 h 5144650"/>
              <a:gd name="connsiteX23" fmla="*/ 640269 w 2621065"/>
              <a:gd name="connsiteY23" fmla="*/ 1129199 h 5144650"/>
              <a:gd name="connsiteX24" fmla="*/ 637728 w 2621065"/>
              <a:gd name="connsiteY24" fmla="*/ 1135143 h 5144650"/>
              <a:gd name="connsiteX25" fmla="*/ 687640 w 2621065"/>
              <a:gd name="connsiteY25" fmla="*/ 1174841 h 5144650"/>
              <a:gd name="connsiteX26" fmla="*/ 724323 w 2621065"/>
              <a:gd name="connsiteY26" fmla="*/ 1244103 h 5144650"/>
              <a:gd name="connsiteX27" fmla="*/ 732765 w 2621065"/>
              <a:gd name="connsiteY27" fmla="*/ 1279809 h 5144650"/>
              <a:gd name="connsiteX28" fmla="*/ 735243 w 2621065"/>
              <a:gd name="connsiteY28" fmla="*/ 1286495 h 5144650"/>
              <a:gd name="connsiteX29" fmla="*/ 735618 w 2621065"/>
              <a:gd name="connsiteY29" fmla="*/ 1286424 h 5144650"/>
              <a:gd name="connsiteX30" fmla="*/ 738875 w 2621065"/>
              <a:gd name="connsiteY30" fmla="*/ 1293066 h 5144650"/>
              <a:gd name="connsiteX31" fmla="*/ 739767 w 2621065"/>
              <a:gd name="connsiteY31" fmla="*/ 1298687 h 5144650"/>
              <a:gd name="connsiteX32" fmla="*/ 744578 w 2621065"/>
              <a:gd name="connsiteY32" fmla="*/ 1311657 h 5144650"/>
              <a:gd name="connsiteX33" fmla="*/ 748379 w 2621065"/>
              <a:gd name="connsiteY33" fmla="*/ 1314753 h 5144650"/>
              <a:gd name="connsiteX34" fmla="*/ 752978 w 2621065"/>
              <a:gd name="connsiteY34" fmla="*/ 1314010 h 5144650"/>
              <a:gd name="connsiteX35" fmla="*/ 752978 w 2621065"/>
              <a:gd name="connsiteY35" fmla="*/ 1315472 h 5144650"/>
              <a:gd name="connsiteX36" fmla="*/ 772880 w 2621065"/>
              <a:gd name="connsiteY36" fmla="*/ 1332740 h 5144650"/>
              <a:gd name="connsiteX37" fmla="*/ 805255 w 2621065"/>
              <a:gd name="connsiteY37" fmla="*/ 1379426 h 5144650"/>
              <a:gd name="connsiteX38" fmla="*/ 861455 w 2621065"/>
              <a:gd name="connsiteY38" fmla="*/ 1487793 h 5144650"/>
              <a:gd name="connsiteX39" fmla="*/ 889172 w 2621065"/>
              <a:gd name="connsiteY39" fmla="*/ 1589794 h 5144650"/>
              <a:gd name="connsiteX40" fmla="*/ 937443 w 2621065"/>
              <a:gd name="connsiteY40" fmla="*/ 1698307 h 5144650"/>
              <a:gd name="connsiteX41" fmla="*/ 974458 w 2621065"/>
              <a:gd name="connsiteY41" fmla="*/ 1768464 h 5144650"/>
              <a:gd name="connsiteX42" fmla="*/ 1013480 w 2621065"/>
              <a:gd name="connsiteY42" fmla="*/ 1853903 h 5144650"/>
              <a:gd name="connsiteX43" fmla="*/ 1031382 w 2621065"/>
              <a:gd name="connsiteY43" fmla="*/ 1948177 h 5144650"/>
              <a:gd name="connsiteX44" fmla="*/ 1031611 w 2621065"/>
              <a:gd name="connsiteY44" fmla="*/ 2064126 h 5144650"/>
              <a:gd name="connsiteX45" fmla="*/ 1043751 w 2621065"/>
              <a:gd name="connsiteY45" fmla="*/ 2210534 h 5144650"/>
              <a:gd name="connsiteX46" fmla="*/ 1055412 w 2621065"/>
              <a:gd name="connsiteY46" fmla="*/ 2309009 h 5144650"/>
              <a:gd name="connsiteX47" fmla="*/ 1077288 w 2621065"/>
              <a:gd name="connsiteY47" fmla="*/ 2438335 h 5144650"/>
              <a:gd name="connsiteX48" fmla="*/ 1095035 w 2621065"/>
              <a:gd name="connsiteY48" fmla="*/ 2483804 h 5144650"/>
              <a:gd name="connsiteX49" fmla="*/ 1084874 w 2621065"/>
              <a:gd name="connsiteY49" fmla="*/ 2535656 h 5144650"/>
              <a:gd name="connsiteX50" fmla="*/ 1097340 w 2621065"/>
              <a:gd name="connsiteY50" fmla="*/ 2549509 h 5144650"/>
              <a:gd name="connsiteX51" fmla="*/ 1099771 w 2621065"/>
              <a:gd name="connsiteY51" fmla="*/ 2551770 h 5144650"/>
              <a:gd name="connsiteX52" fmla="*/ 1103350 w 2621065"/>
              <a:gd name="connsiteY52" fmla="*/ 2563634 h 5144650"/>
              <a:gd name="connsiteX53" fmla="*/ 1112049 w 2621065"/>
              <a:gd name="connsiteY53" fmla="*/ 2563454 h 5144650"/>
              <a:gd name="connsiteX54" fmla="*/ 1127385 w 2621065"/>
              <a:gd name="connsiteY54" fmla="*/ 2601609 h 5144650"/>
              <a:gd name="connsiteX55" fmla="*/ 1139861 w 2621065"/>
              <a:gd name="connsiteY55" fmla="*/ 2713894 h 5144650"/>
              <a:gd name="connsiteX56" fmla="*/ 1152243 w 2621065"/>
              <a:gd name="connsiteY56" fmla="*/ 2778897 h 5144650"/>
              <a:gd name="connsiteX57" fmla="*/ 1164665 w 2621065"/>
              <a:gd name="connsiteY57" fmla="*/ 2800172 h 5144650"/>
              <a:gd name="connsiteX58" fmla="*/ 1176824 w 2621065"/>
              <a:gd name="connsiteY58" fmla="*/ 2832181 h 5144650"/>
              <a:gd name="connsiteX59" fmla="*/ 1204261 w 2621065"/>
              <a:gd name="connsiteY59" fmla="*/ 2886025 h 5144650"/>
              <a:gd name="connsiteX60" fmla="*/ 1256301 w 2621065"/>
              <a:gd name="connsiteY60" fmla="*/ 3039204 h 5144650"/>
              <a:gd name="connsiteX61" fmla="*/ 1282793 w 2621065"/>
              <a:gd name="connsiteY61" fmla="*/ 3166645 h 5144650"/>
              <a:gd name="connsiteX62" fmla="*/ 1353529 w 2621065"/>
              <a:gd name="connsiteY62" fmla="*/ 3266459 h 5144650"/>
              <a:gd name="connsiteX63" fmla="*/ 1443501 w 2621065"/>
              <a:gd name="connsiteY63" fmla="*/ 3351404 h 5144650"/>
              <a:gd name="connsiteX64" fmla="*/ 1502378 w 2621065"/>
              <a:gd name="connsiteY64" fmla="*/ 3451792 h 5144650"/>
              <a:gd name="connsiteX65" fmla="*/ 1608347 w 2621065"/>
              <a:gd name="connsiteY65" fmla="*/ 3567627 h 5144650"/>
              <a:gd name="connsiteX66" fmla="*/ 1672750 w 2621065"/>
              <a:gd name="connsiteY66" fmla="*/ 3660473 h 5144650"/>
              <a:gd name="connsiteX67" fmla="*/ 1674801 w 2621065"/>
              <a:gd name="connsiteY67" fmla="*/ 3660727 h 5144650"/>
              <a:gd name="connsiteX68" fmla="*/ 1684280 w 2621065"/>
              <a:gd name="connsiteY68" fmla="*/ 3674236 h 5144650"/>
              <a:gd name="connsiteX69" fmla="*/ 1683297 w 2621065"/>
              <a:gd name="connsiteY69" fmla="*/ 3680606 h 5144650"/>
              <a:gd name="connsiteX70" fmla="*/ 1688840 w 2621065"/>
              <a:gd name="connsiteY70" fmla="*/ 3690943 h 5144650"/>
              <a:gd name="connsiteX71" fmla="*/ 1697179 w 2621065"/>
              <a:gd name="connsiteY71" fmla="*/ 3714191 h 5144650"/>
              <a:gd name="connsiteX72" fmla="*/ 1812095 w 2621065"/>
              <a:gd name="connsiteY72" fmla="*/ 3794363 h 5144650"/>
              <a:gd name="connsiteX73" fmla="*/ 1816185 w 2621065"/>
              <a:gd name="connsiteY73" fmla="*/ 3800123 h 5144650"/>
              <a:gd name="connsiteX74" fmla="*/ 1816532 w 2621065"/>
              <a:gd name="connsiteY74" fmla="*/ 3799958 h 5144650"/>
              <a:gd name="connsiteX75" fmla="*/ 1821367 w 2621065"/>
              <a:gd name="connsiteY75" fmla="*/ 3805472 h 5144650"/>
              <a:gd name="connsiteX76" fmla="*/ 1823645 w 2621065"/>
              <a:gd name="connsiteY76" fmla="*/ 3810629 h 5144650"/>
              <a:gd name="connsiteX77" fmla="*/ 1831583 w 2621065"/>
              <a:gd name="connsiteY77" fmla="*/ 3821804 h 5144650"/>
              <a:gd name="connsiteX78" fmla="*/ 1836058 w 2621065"/>
              <a:gd name="connsiteY78" fmla="*/ 3823774 h 5144650"/>
              <a:gd name="connsiteX79" fmla="*/ 1840351 w 2621065"/>
              <a:gd name="connsiteY79" fmla="*/ 3821849 h 5144650"/>
              <a:gd name="connsiteX80" fmla="*/ 1864422 w 2621065"/>
              <a:gd name="connsiteY80" fmla="*/ 3834579 h 5144650"/>
              <a:gd name="connsiteX81" fmla="*/ 1907648 w 2621065"/>
              <a:gd name="connsiteY81" fmla="*/ 3870839 h 5144650"/>
              <a:gd name="connsiteX82" fmla="*/ 1928367 w 2621065"/>
              <a:gd name="connsiteY82" fmla="*/ 3895959 h 5144650"/>
              <a:gd name="connsiteX83" fmla="*/ 1989535 w 2621065"/>
              <a:gd name="connsiteY83" fmla="*/ 3960000 h 5144650"/>
              <a:gd name="connsiteX84" fmla="*/ 2054287 w 2621065"/>
              <a:gd name="connsiteY84" fmla="*/ 4020666 h 5144650"/>
              <a:gd name="connsiteX85" fmla="*/ 2105455 w 2621065"/>
              <a:gd name="connsiteY85" fmla="*/ 4030666 h 5144650"/>
              <a:gd name="connsiteX86" fmla="*/ 2072486 w 2621065"/>
              <a:gd name="connsiteY86" fmla="*/ 4180983 h 5144650"/>
              <a:gd name="connsiteX87" fmla="*/ 2168943 w 2621065"/>
              <a:gd name="connsiteY87" fmla="*/ 4139227 h 5144650"/>
              <a:gd name="connsiteX88" fmla="*/ 2222521 w 2621065"/>
              <a:gd name="connsiteY88" fmla="*/ 4263395 h 5144650"/>
              <a:gd name="connsiteX89" fmla="*/ 2241588 w 2621065"/>
              <a:gd name="connsiteY89" fmla="*/ 4306265 h 5144650"/>
              <a:gd name="connsiteX90" fmla="*/ 2277640 w 2621065"/>
              <a:gd name="connsiteY90" fmla="*/ 4462156 h 5144650"/>
              <a:gd name="connsiteX91" fmla="*/ 2332737 w 2621065"/>
              <a:gd name="connsiteY91" fmla="*/ 4624013 h 5144650"/>
              <a:gd name="connsiteX92" fmla="*/ 2379211 w 2621065"/>
              <a:gd name="connsiteY92" fmla="*/ 4692084 h 5144650"/>
              <a:gd name="connsiteX93" fmla="*/ 2437986 w 2621065"/>
              <a:gd name="connsiteY93" fmla="*/ 4815024 h 5144650"/>
              <a:gd name="connsiteX94" fmla="*/ 2466665 w 2621065"/>
              <a:gd name="connsiteY94" fmla="*/ 4853969 h 5144650"/>
              <a:gd name="connsiteX95" fmla="*/ 2469772 w 2621065"/>
              <a:gd name="connsiteY95" fmla="*/ 4906386 h 5144650"/>
              <a:gd name="connsiteX96" fmla="*/ 2485381 w 2621065"/>
              <a:gd name="connsiteY96" fmla="*/ 4916393 h 5144650"/>
              <a:gd name="connsiteX97" fmla="*/ 2494775 w 2621065"/>
              <a:gd name="connsiteY97" fmla="*/ 4928363 h 5144650"/>
              <a:gd name="connsiteX98" fmla="*/ 2503199 w 2621065"/>
              <a:gd name="connsiteY98" fmla="*/ 4925898 h 5144650"/>
              <a:gd name="connsiteX99" fmla="*/ 2517652 w 2621065"/>
              <a:gd name="connsiteY99" fmla="*/ 4937733 h 5144650"/>
              <a:gd name="connsiteX100" fmla="*/ 2527697 w 2621065"/>
              <a:gd name="connsiteY100" fmla="*/ 4958461 h 5144650"/>
              <a:gd name="connsiteX101" fmla="*/ 2567995 w 2621065"/>
              <a:gd name="connsiteY101" fmla="*/ 5062892 h 5144650"/>
              <a:gd name="connsiteX102" fmla="*/ 2596347 w 2621065"/>
              <a:gd name="connsiteY102" fmla="*/ 5121988 h 5144650"/>
              <a:gd name="connsiteX103" fmla="*/ 2613775 w 2621065"/>
              <a:gd name="connsiteY103" fmla="*/ 5139128 h 5144650"/>
              <a:gd name="connsiteX104" fmla="*/ 2621065 w 2621065"/>
              <a:gd name="connsiteY104" fmla="*/ 5144650 h 5144650"/>
              <a:gd name="connsiteX105" fmla="*/ 0 w 2621065"/>
              <a:gd name="connsiteY105" fmla="*/ 5144650 h 5144650"/>
              <a:gd name="connsiteX106" fmla="*/ 0 w 2621065"/>
              <a:gd name="connsiteY106" fmla="*/ 0 h 5144650"/>
              <a:gd name="connsiteX0" fmla="*/ 0 w 2621065"/>
              <a:gd name="connsiteY0" fmla="*/ 0 h 5144650"/>
              <a:gd name="connsiteX1" fmla="*/ 245438 w 2621065"/>
              <a:gd name="connsiteY1" fmla="*/ 268808 h 5144650"/>
              <a:gd name="connsiteX2" fmla="*/ 252687 w 2621065"/>
              <a:gd name="connsiteY2" fmla="*/ 292650 h 5144650"/>
              <a:gd name="connsiteX3" fmla="*/ 270361 w 2621065"/>
              <a:gd name="connsiteY3" fmla="*/ 304212 h 5144650"/>
              <a:gd name="connsiteX4" fmla="*/ 272327 w 2621065"/>
              <a:gd name="connsiteY4" fmla="*/ 324001 h 5144650"/>
              <a:gd name="connsiteX5" fmla="*/ 272077 w 2621065"/>
              <a:gd name="connsiteY5" fmla="*/ 327214 h 5144650"/>
              <a:gd name="connsiteX6" fmla="*/ 295110 w 2621065"/>
              <a:gd name="connsiteY6" fmla="*/ 357098 h 5144650"/>
              <a:gd name="connsiteX7" fmla="*/ 296727 w 2621065"/>
              <a:gd name="connsiteY7" fmla="*/ 371749 h 5144650"/>
              <a:gd name="connsiteX8" fmla="*/ 332716 w 2621065"/>
              <a:gd name="connsiteY8" fmla="*/ 440404 h 5144650"/>
              <a:gd name="connsiteX9" fmla="*/ 342633 w 2621065"/>
              <a:gd name="connsiteY9" fmla="*/ 459903 h 5144650"/>
              <a:gd name="connsiteX10" fmla="*/ 357304 w 2621065"/>
              <a:gd name="connsiteY10" fmla="*/ 470524 h 5144650"/>
              <a:gd name="connsiteX11" fmla="*/ 366064 w 2621065"/>
              <a:gd name="connsiteY11" fmla="*/ 467634 h 5144650"/>
              <a:gd name="connsiteX12" fmla="*/ 372502 w 2621065"/>
              <a:gd name="connsiteY12" fmla="*/ 477374 h 5144650"/>
              <a:gd name="connsiteX13" fmla="*/ 375501 w 2621065"/>
              <a:gd name="connsiteY13" fmla="*/ 478682 h 5144650"/>
              <a:gd name="connsiteX14" fmla="*/ 419128 w 2621065"/>
              <a:gd name="connsiteY14" fmla="*/ 557106 h 5144650"/>
              <a:gd name="connsiteX15" fmla="*/ 467073 w 2621065"/>
              <a:gd name="connsiteY15" fmla="*/ 632313 h 5144650"/>
              <a:gd name="connsiteX16" fmla="*/ 490229 w 2621065"/>
              <a:gd name="connsiteY16" fmla="*/ 751490 h 5144650"/>
              <a:gd name="connsiteX17" fmla="*/ 516935 w 2621065"/>
              <a:gd name="connsiteY17" fmla="*/ 799823 h 5144650"/>
              <a:gd name="connsiteX18" fmla="*/ 542847 w 2621065"/>
              <a:gd name="connsiteY18" fmla="*/ 848761 h 5144650"/>
              <a:gd name="connsiteX19" fmla="*/ 572074 w 2621065"/>
              <a:gd name="connsiteY19" fmla="*/ 958725 h 5144650"/>
              <a:gd name="connsiteX20" fmla="*/ 620598 w 2621065"/>
              <a:gd name="connsiteY20" fmla="*/ 1033391 h 5144650"/>
              <a:gd name="connsiteX21" fmla="*/ 632660 w 2621065"/>
              <a:gd name="connsiteY21" fmla="*/ 1112764 h 5144650"/>
              <a:gd name="connsiteX22" fmla="*/ 634562 w 2621065"/>
              <a:gd name="connsiteY22" fmla="*/ 1113550 h 5144650"/>
              <a:gd name="connsiteX23" fmla="*/ 640269 w 2621065"/>
              <a:gd name="connsiteY23" fmla="*/ 1129199 h 5144650"/>
              <a:gd name="connsiteX24" fmla="*/ 637728 w 2621065"/>
              <a:gd name="connsiteY24" fmla="*/ 1135143 h 5144650"/>
              <a:gd name="connsiteX25" fmla="*/ 687640 w 2621065"/>
              <a:gd name="connsiteY25" fmla="*/ 1174841 h 5144650"/>
              <a:gd name="connsiteX26" fmla="*/ 724323 w 2621065"/>
              <a:gd name="connsiteY26" fmla="*/ 1244103 h 5144650"/>
              <a:gd name="connsiteX27" fmla="*/ 732765 w 2621065"/>
              <a:gd name="connsiteY27" fmla="*/ 1279809 h 5144650"/>
              <a:gd name="connsiteX28" fmla="*/ 735243 w 2621065"/>
              <a:gd name="connsiteY28" fmla="*/ 1286495 h 5144650"/>
              <a:gd name="connsiteX29" fmla="*/ 735618 w 2621065"/>
              <a:gd name="connsiteY29" fmla="*/ 1286424 h 5144650"/>
              <a:gd name="connsiteX30" fmla="*/ 738875 w 2621065"/>
              <a:gd name="connsiteY30" fmla="*/ 1293066 h 5144650"/>
              <a:gd name="connsiteX31" fmla="*/ 739767 w 2621065"/>
              <a:gd name="connsiteY31" fmla="*/ 1298687 h 5144650"/>
              <a:gd name="connsiteX32" fmla="*/ 744578 w 2621065"/>
              <a:gd name="connsiteY32" fmla="*/ 1311657 h 5144650"/>
              <a:gd name="connsiteX33" fmla="*/ 748379 w 2621065"/>
              <a:gd name="connsiteY33" fmla="*/ 1314753 h 5144650"/>
              <a:gd name="connsiteX34" fmla="*/ 752978 w 2621065"/>
              <a:gd name="connsiteY34" fmla="*/ 1314010 h 5144650"/>
              <a:gd name="connsiteX35" fmla="*/ 752978 w 2621065"/>
              <a:gd name="connsiteY35" fmla="*/ 1315472 h 5144650"/>
              <a:gd name="connsiteX36" fmla="*/ 772880 w 2621065"/>
              <a:gd name="connsiteY36" fmla="*/ 1332740 h 5144650"/>
              <a:gd name="connsiteX37" fmla="*/ 805255 w 2621065"/>
              <a:gd name="connsiteY37" fmla="*/ 1379426 h 5144650"/>
              <a:gd name="connsiteX38" fmla="*/ 861455 w 2621065"/>
              <a:gd name="connsiteY38" fmla="*/ 1487793 h 5144650"/>
              <a:gd name="connsiteX39" fmla="*/ 889172 w 2621065"/>
              <a:gd name="connsiteY39" fmla="*/ 1589794 h 5144650"/>
              <a:gd name="connsiteX40" fmla="*/ 937443 w 2621065"/>
              <a:gd name="connsiteY40" fmla="*/ 1698307 h 5144650"/>
              <a:gd name="connsiteX41" fmla="*/ 974458 w 2621065"/>
              <a:gd name="connsiteY41" fmla="*/ 1768464 h 5144650"/>
              <a:gd name="connsiteX42" fmla="*/ 1013480 w 2621065"/>
              <a:gd name="connsiteY42" fmla="*/ 1853903 h 5144650"/>
              <a:gd name="connsiteX43" fmla="*/ 1031382 w 2621065"/>
              <a:gd name="connsiteY43" fmla="*/ 1948177 h 5144650"/>
              <a:gd name="connsiteX44" fmla="*/ 1031611 w 2621065"/>
              <a:gd name="connsiteY44" fmla="*/ 2064126 h 5144650"/>
              <a:gd name="connsiteX45" fmla="*/ 1043751 w 2621065"/>
              <a:gd name="connsiteY45" fmla="*/ 2210534 h 5144650"/>
              <a:gd name="connsiteX46" fmla="*/ 1055412 w 2621065"/>
              <a:gd name="connsiteY46" fmla="*/ 2309009 h 5144650"/>
              <a:gd name="connsiteX47" fmla="*/ 1077288 w 2621065"/>
              <a:gd name="connsiteY47" fmla="*/ 2438335 h 5144650"/>
              <a:gd name="connsiteX48" fmla="*/ 1095035 w 2621065"/>
              <a:gd name="connsiteY48" fmla="*/ 2483804 h 5144650"/>
              <a:gd name="connsiteX49" fmla="*/ 1084874 w 2621065"/>
              <a:gd name="connsiteY49" fmla="*/ 2535656 h 5144650"/>
              <a:gd name="connsiteX50" fmla="*/ 1097340 w 2621065"/>
              <a:gd name="connsiteY50" fmla="*/ 2549509 h 5144650"/>
              <a:gd name="connsiteX51" fmla="*/ 1099771 w 2621065"/>
              <a:gd name="connsiteY51" fmla="*/ 2551770 h 5144650"/>
              <a:gd name="connsiteX52" fmla="*/ 1103350 w 2621065"/>
              <a:gd name="connsiteY52" fmla="*/ 2563634 h 5144650"/>
              <a:gd name="connsiteX53" fmla="*/ 1112049 w 2621065"/>
              <a:gd name="connsiteY53" fmla="*/ 2563454 h 5144650"/>
              <a:gd name="connsiteX54" fmla="*/ 1127385 w 2621065"/>
              <a:gd name="connsiteY54" fmla="*/ 2601609 h 5144650"/>
              <a:gd name="connsiteX55" fmla="*/ 1139861 w 2621065"/>
              <a:gd name="connsiteY55" fmla="*/ 2713894 h 5144650"/>
              <a:gd name="connsiteX56" fmla="*/ 1152243 w 2621065"/>
              <a:gd name="connsiteY56" fmla="*/ 2778897 h 5144650"/>
              <a:gd name="connsiteX57" fmla="*/ 1164665 w 2621065"/>
              <a:gd name="connsiteY57" fmla="*/ 2800172 h 5144650"/>
              <a:gd name="connsiteX58" fmla="*/ 1176824 w 2621065"/>
              <a:gd name="connsiteY58" fmla="*/ 2832181 h 5144650"/>
              <a:gd name="connsiteX59" fmla="*/ 1204261 w 2621065"/>
              <a:gd name="connsiteY59" fmla="*/ 2886025 h 5144650"/>
              <a:gd name="connsiteX60" fmla="*/ 1256301 w 2621065"/>
              <a:gd name="connsiteY60" fmla="*/ 3039204 h 5144650"/>
              <a:gd name="connsiteX61" fmla="*/ 1282793 w 2621065"/>
              <a:gd name="connsiteY61" fmla="*/ 3166645 h 5144650"/>
              <a:gd name="connsiteX62" fmla="*/ 1353529 w 2621065"/>
              <a:gd name="connsiteY62" fmla="*/ 3266459 h 5144650"/>
              <a:gd name="connsiteX63" fmla="*/ 1443501 w 2621065"/>
              <a:gd name="connsiteY63" fmla="*/ 3351404 h 5144650"/>
              <a:gd name="connsiteX64" fmla="*/ 1502378 w 2621065"/>
              <a:gd name="connsiteY64" fmla="*/ 3451792 h 5144650"/>
              <a:gd name="connsiteX65" fmla="*/ 1608347 w 2621065"/>
              <a:gd name="connsiteY65" fmla="*/ 3567627 h 5144650"/>
              <a:gd name="connsiteX66" fmla="*/ 1672750 w 2621065"/>
              <a:gd name="connsiteY66" fmla="*/ 3660473 h 5144650"/>
              <a:gd name="connsiteX67" fmla="*/ 1674801 w 2621065"/>
              <a:gd name="connsiteY67" fmla="*/ 3660727 h 5144650"/>
              <a:gd name="connsiteX68" fmla="*/ 1684280 w 2621065"/>
              <a:gd name="connsiteY68" fmla="*/ 3674236 h 5144650"/>
              <a:gd name="connsiteX69" fmla="*/ 1683297 w 2621065"/>
              <a:gd name="connsiteY69" fmla="*/ 3680606 h 5144650"/>
              <a:gd name="connsiteX70" fmla="*/ 1688840 w 2621065"/>
              <a:gd name="connsiteY70" fmla="*/ 3690943 h 5144650"/>
              <a:gd name="connsiteX71" fmla="*/ 1697179 w 2621065"/>
              <a:gd name="connsiteY71" fmla="*/ 3714191 h 5144650"/>
              <a:gd name="connsiteX72" fmla="*/ 1812095 w 2621065"/>
              <a:gd name="connsiteY72" fmla="*/ 3794363 h 5144650"/>
              <a:gd name="connsiteX73" fmla="*/ 1816185 w 2621065"/>
              <a:gd name="connsiteY73" fmla="*/ 3800123 h 5144650"/>
              <a:gd name="connsiteX74" fmla="*/ 1816532 w 2621065"/>
              <a:gd name="connsiteY74" fmla="*/ 3799958 h 5144650"/>
              <a:gd name="connsiteX75" fmla="*/ 1821367 w 2621065"/>
              <a:gd name="connsiteY75" fmla="*/ 3805472 h 5144650"/>
              <a:gd name="connsiteX76" fmla="*/ 1823645 w 2621065"/>
              <a:gd name="connsiteY76" fmla="*/ 3810629 h 5144650"/>
              <a:gd name="connsiteX77" fmla="*/ 1831583 w 2621065"/>
              <a:gd name="connsiteY77" fmla="*/ 3821804 h 5144650"/>
              <a:gd name="connsiteX78" fmla="*/ 1836058 w 2621065"/>
              <a:gd name="connsiteY78" fmla="*/ 3823774 h 5144650"/>
              <a:gd name="connsiteX79" fmla="*/ 1840351 w 2621065"/>
              <a:gd name="connsiteY79" fmla="*/ 3821849 h 5144650"/>
              <a:gd name="connsiteX80" fmla="*/ 1864422 w 2621065"/>
              <a:gd name="connsiteY80" fmla="*/ 3834579 h 5144650"/>
              <a:gd name="connsiteX81" fmla="*/ 1907648 w 2621065"/>
              <a:gd name="connsiteY81" fmla="*/ 3870839 h 5144650"/>
              <a:gd name="connsiteX82" fmla="*/ 1928367 w 2621065"/>
              <a:gd name="connsiteY82" fmla="*/ 3895959 h 5144650"/>
              <a:gd name="connsiteX83" fmla="*/ 1989535 w 2621065"/>
              <a:gd name="connsiteY83" fmla="*/ 3960000 h 5144650"/>
              <a:gd name="connsiteX84" fmla="*/ 2054287 w 2621065"/>
              <a:gd name="connsiteY84" fmla="*/ 4020666 h 5144650"/>
              <a:gd name="connsiteX85" fmla="*/ 2105455 w 2621065"/>
              <a:gd name="connsiteY85" fmla="*/ 4030666 h 5144650"/>
              <a:gd name="connsiteX86" fmla="*/ 2072486 w 2621065"/>
              <a:gd name="connsiteY86" fmla="*/ 4180983 h 5144650"/>
              <a:gd name="connsiteX87" fmla="*/ 2102842 w 2621065"/>
              <a:gd name="connsiteY87" fmla="*/ 4242051 h 5144650"/>
              <a:gd name="connsiteX88" fmla="*/ 2222521 w 2621065"/>
              <a:gd name="connsiteY88" fmla="*/ 4263395 h 5144650"/>
              <a:gd name="connsiteX89" fmla="*/ 2241588 w 2621065"/>
              <a:gd name="connsiteY89" fmla="*/ 4306265 h 5144650"/>
              <a:gd name="connsiteX90" fmla="*/ 2277640 w 2621065"/>
              <a:gd name="connsiteY90" fmla="*/ 4462156 h 5144650"/>
              <a:gd name="connsiteX91" fmla="*/ 2332737 w 2621065"/>
              <a:gd name="connsiteY91" fmla="*/ 4624013 h 5144650"/>
              <a:gd name="connsiteX92" fmla="*/ 2379211 w 2621065"/>
              <a:gd name="connsiteY92" fmla="*/ 4692084 h 5144650"/>
              <a:gd name="connsiteX93" fmla="*/ 2437986 w 2621065"/>
              <a:gd name="connsiteY93" fmla="*/ 4815024 h 5144650"/>
              <a:gd name="connsiteX94" fmla="*/ 2466665 w 2621065"/>
              <a:gd name="connsiteY94" fmla="*/ 4853969 h 5144650"/>
              <a:gd name="connsiteX95" fmla="*/ 2469772 w 2621065"/>
              <a:gd name="connsiteY95" fmla="*/ 4906386 h 5144650"/>
              <a:gd name="connsiteX96" fmla="*/ 2485381 w 2621065"/>
              <a:gd name="connsiteY96" fmla="*/ 4916393 h 5144650"/>
              <a:gd name="connsiteX97" fmla="*/ 2494775 w 2621065"/>
              <a:gd name="connsiteY97" fmla="*/ 4928363 h 5144650"/>
              <a:gd name="connsiteX98" fmla="*/ 2503199 w 2621065"/>
              <a:gd name="connsiteY98" fmla="*/ 4925898 h 5144650"/>
              <a:gd name="connsiteX99" fmla="*/ 2517652 w 2621065"/>
              <a:gd name="connsiteY99" fmla="*/ 4937733 h 5144650"/>
              <a:gd name="connsiteX100" fmla="*/ 2527697 w 2621065"/>
              <a:gd name="connsiteY100" fmla="*/ 4958461 h 5144650"/>
              <a:gd name="connsiteX101" fmla="*/ 2567995 w 2621065"/>
              <a:gd name="connsiteY101" fmla="*/ 5062892 h 5144650"/>
              <a:gd name="connsiteX102" fmla="*/ 2596347 w 2621065"/>
              <a:gd name="connsiteY102" fmla="*/ 5121988 h 5144650"/>
              <a:gd name="connsiteX103" fmla="*/ 2613775 w 2621065"/>
              <a:gd name="connsiteY103" fmla="*/ 5139128 h 5144650"/>
              <a:gd name="connsiteX104" fmla="*/ 2621065 w 2621065"/>
              <a:gd name="connsiteY104" fmla="*/ 5144650 h 5144650"/>
              <a:gd name="connsiteX105" fmla="*/ 0 w 2621065"/>
              <a:gd name="connsiteY105" fmla="*/ 5144650 h 5144650"/>
              <a:gd name="connsiteX106" fmla="*/ 0 w 2621065"/>
              <a:gd name="connsiteY106" fmla="*/ 0 h 5144650"/>
              <a:gd name="connsiteX0" fmla="*/ 0 w 2621065"/>
              <a:gd name="connsiteY0" fmla="*/ 0 h 5144650"/>
              <a:gd name="connsiteX1" fmla="*/ 245438 w 2621065"/>
              <a:gd name="connsiteY1" fmla="*/ 268808 h 5144650"/>
              <a:gd name="connsiteX2" fmla="*/ 252687 w 2621065"/>
              <a:gd name="connsiteY2" fmla="*/ 292650 h 5144650"/>
              <a:gd name="connsiteX3" fmla="*/ 270361 w 2621065"/>
              <a:gd name="connsiteY3" fmla="*/ 304212 h 5144650"/>
              <a:gd name="connsiteX4" fmla="*/ 272327 w 2621065"/>
              <a:gd name="connsiteY4" fmla="*/ 324001 h 5144650"/>
              <a:gd name="connsiteX5" fmla="*/ 272077 w 2621065"/>
              <a:gd name="connsiteY5" fmla="*/ 327214 h 5144650"/>
              <a:gd name="connsiteX6" fmla="*/ 295110 w 2621065"/>
              <a:gd name="connsiteY6" fmla="*/ 357098 h 5144650"/>
              <a:gd name="connsiteX7" fmla="*/ 296727 w 2621065"/>
              <a:gd name="connsiteY7" fmla="*/ 371749 h 5144650"/>
              <a:gd name="connsiteX8" fmla="*/ 332716 w 2621065"/>
              <a:gd name="connsiteY8" fmla="*/ 440404 h 5144650"/>
              <a:gd name="connsiteX9" fmla="*/ 342633 w 2621065"/>
              <a:gd name="connsiteY9" fmla="*/ 459903 h 5144650"/>
              <a:gd name="connsiteX10" fmla="*/ 357304 w 2621065"/>
              <a:gd name="connsiteY10" fmla="*/ 470524 h 5144650"/>
              <a:gd name="connsiteX11" fmla="*/ 366064 w 2621065"/>
              <a:gd name="connsiteY11" fmla="*/ 467634 h 5144650"/>
              <a:gd name="connsiteX12" fmla="*/ 372502 w 2621065"/>
              <a:gd name="connsiteY12" fmla="*/ 477374 h 5144650"/>
              <a:gd name="connsiteX13" fmla="*/ 375501 w 2621065"/>
              <a:gd name="connsiteY13" fmla="*/ 478682 h 5144650"/>
              <a:gd name="connsiteX14" fmla="*/ 419128 w 2621065"/>
              <a:gd name="connsiteY14" fmla="*/ 557106 h 5144650"/>
              <a:gd name="connsiteX15" fmla="*/ 467073 w 2621065"/>
              <a:gd name="connsiteY15" fmla="*/ 632313 h 5144650"/>
              <a:gd name="connsiteX16" fmla="*/ 490229 w 2621065"/>
              <a:gd name="connsiteY16" fmla="*/ 751490 h 5144650"/>
              <a:gd name="connsiteX17" fmla="*/ 516935 w 2621065"/>
              <a:gd name="connsiteY17" fmla="*/ 799823 h 5144650"/>
              <a:gd name="connsiteX18" fmla="*/ 542847 w 2621065"/>
              <a:gd name="connsiteY18" fmla="*/ 848761 h 5144650"/>
              <a:gd name="connsiteX19" fmla="*/ 572074 w 2621065"/>
              <a:gd name="connsiteY19" fmla="*/ 958725 h 5144650"/>
              <a:gd name="connsiteX20" fmla="*/ 620598 w 2621065"/>
              <a:gd name="connsiteY20" fmla="*/ 1033391 h 5144650"/>
              <a:gd name="connsiteX21" fmla="*/ 632660 w 2621065"/>
              <a:gd name="connsiteY21" fmla="*/ 1112764 h 5144650"/>
              <a:gd name="connsiteX22" fmla="*/ 634562 w 2621065"/>
              <a:gd name="connsiteY22" fmla="*/ 1113550 h 5144650"/>
              <a:gd name="connsiteX23" fmla="*/ 640269 w 2621065"/>
              <a:gd name="connsiteY23" fmla="*/ 1129199 h 5144650"/>
              <a:gd name="connsiteX24" fmla="*/ 637728 w 2621065"/>
              <a:gd name="connsiteY24" fmla="*/ 1135143 h 5144650"/>
              <a:gd name="connsiteX25" fmla="*/ 687640 w 2621065"/>
              <a:gd name="connsiteY25" fmla="*/ 1174841 h 5144650"/>
              <a:gd name="connsiteX26" fmla="*/ 724323 w 2621065"/>
              <a:gd name="connsiteY26" fmla="*/ 1244103 h 5144650"/>
              <a:gd name="connsiteX27" fmla="*/ 732765 w 2621065"/>
              <a:gd name="connsiteY27" fmla="*/ 1279809 h 5144650"/>
              <a:gd name="connsiteX28" fmla="*/ 735243 w 2621065"/>
              <a:gd name="connsiteY28" fmla="*/ 1286495 h 5144650"/>
              <a:gd name="connsiteX29" fmla="*/ 735618 w 2621065"/>
              <a:gd name="connsiteY29" fmla="*/ 1286424 h 5144650"/>
              <a:gd name="connsiteX30" fmla="*/ 738875 w 2621065"/>
              <a:gd name="connsiteY30" fmla="*/ 1293066 h 5144650"/>
              <a:gd name="connsiteX31" fmla="*/ 739767 w 2621065"/>
              <a:gd name="connsiteY31" fmla="*/ 1298687 h 5144650"/>
              <a:gd name="connsiteX32" fmla="*/ 744578 w 2621065"/>
              <a:gd name="connsiteY32" fmla="*/ 1311657 h 5144650"/>
              <a:gd name="connsiteX33" fmla="*/ 748379 w 2621065"/>
              <a:gd name="connsiteY33" fmla="*/ 1314753 h 5144650"/>
              <a:gd name="connsiteX34" fmla="*/ 752978 w 2621065"/>
              <a:gd name="connsiteY34" fmla="*/ 1314010 h 5144650"/>
              <a:gd name="connsiteX35" fmla="*/ 752978 w 2621065"/>
              <a:gd name="connsiteY35" fmla="*/ 1315472 h 5144650"/>
              <a:gd name="connsiteX36" fmla="*/ 772880 w 2621065"/>
              <a:gd name="connsiteY36" fmla="*/ 1332740 h 5144650"/>
              <a:gd name="connsiteX37" fmla="*/ 805255 w 2621065"/>
              <a:gd name="connsiteY37" fmla="*/ 1379426 h 5144650"/>
              <a:gd name="connsiteX38" fmla="*/ 861455 w 2621065"/>
              <a:gd name="connsiteY38" fmla="*/ 1487793 h 5144650"/>
              <a:gd name="connsiteX39" fmla="*/ 889172 w 2621065"/>
              <a:gd name="connsiteY39" fmla="*/ 1589794 h 5144650"/>
              <a:gd name="connsiteX40" fmla="*/ 937443 w 2621065"/>
              <a:gd name="connsiteY40" fmla="*/ 1698307 h 5144650"/>
              <a:gd name="connsiteX41" fmla="*/ 974458 w 2621065"/>
              <a:gd name="connsiteY41" fmla="*/ 1768464 h 5144650"/>
              <a:gd name="connsiteX42" fmla="*/ 1013480 w 2621065"/>
              <a:gd name="connsiteY42" fmla="*/ 1853903 h 5144650"/>
              <a:gd name="connsiteX43" fmla="*/ 1031382 w 2621065"/>
              <a:gd name="connsiteY43" fmla="*/ 1948177 h 5144650"/>
              <a:gd name="connsiteX44" fmla="*/ 1031611 w 2621065"/>
              <a:gd name="connsiteY44" fmla="*/ 2064126 h 5144650"/>
              <a:gd name="connsiteX45" fmla="*/ 1043751 w 2621065"/>
              <a:gd name="connsiteY45" fmla="*/ 2210534 h 5144650"/>
              <a:gd name="connsiteX46" fmla="*/ 1055412 w 2621065"/>
              <a:gd name="connsiteY46" fmla="*/ 2309009 h 5144650"/>
              <a:gd name="connsiteX47" fmla="*/ 1077288 w 2621065"/>
              <a:gd name="connsiteY47" fmla="*/ 2438335 h 5144650"/>
              <a:gd name="connsiteX48" fmla="*/ 1095035 w 2621065"/>
              <a:gd name="connsiteY48" fmla="*/ 2483804 h 5144650"/>
              <a:gd name="connsiteX49" fmla="*/ 1084874 w 2621065"/>
              <a:gd name="connsiteY49" fmla="*/ 2535656 h 5144650"/>
              <a:gd name="connsiteX50" fmla="*/ 1097340 w 2621065"/>
              <a:gd name="connsiteY50" fmla="*/ 2549509 h 5144650"/>
              <a:gd name="connsiteX51" fmla="*/ 1099771 w 2621065"/>
              <a:gd name="connsiteY51" fmla="*/ 2551770 h 5144650"/>
              <a:gd name="connsiteX52" fmla="*/ 1103350 w 2621065"/>
              <a:gd name="connsiteY52" fmla="*/ 2563634 h 5144650"/>
              <a:gd name="connsiteX53" fmla="*/ 1112049 w 2621065"/>
              <a:gd name="connsiteY53" fmla="*/ 2563454 h 5144650"/>
              <a:gd name="connsiteX54" fmla="*/ 1127385 w 2621065"/>
              <a:gd name="connsiteY54" fmla="*/ 2601609 h 5144650"/>
              <a:gd name="connsiteX55" fmla="*/ 1139861 w 2621065"/>
              <a:gd name="connsiteY55" fmla="*/ 2713894 h 5144650"/>
              <a:gd name="connsiteX56" fmla="*/ 1152243 w 2621065"/>
              <a:gd name="connsiteY56" fmla="*/ 2778897 h 5144650"/>
              <a:gd name="connsiteX57" fmla="*/ 1164665 w 2621065"/>
              <a:gd name="connsiteY57" fmla="*/ 2800172 h 5144650"/>
              <a:gd name="connsiteX58" fmla="*/ 1176824 w 2621065"/>
              <a:gd name="connsiteY58" fmla="*/ 2832181 h 5144650"/>
              <a:gd name="connsiteX59" fmla="*/ 1204261 w 2621065"/>
              <a:gd name="connsiteY59" fmla="*/ 2886025 h 5144650"/>
              <a:gd name="connsiteX60" fmla="*/ 1256301 w 2621065"/>
              <a:gd name="connsiteY60" fmla="*/ 3039204 h 5144650"/>
              <a:gd name="connsiteX61" fmla="*/ 1282793 w 2621065"/>
              <a:gd name="connsiteY61" fmla="*/ 3166645 h 5144650"/>
              <a:gd name="connsiteX62" fmla="*/ 1353529 w 2621065"/>
              <a:gd name="connsiteY62" fmla="*/ 3266459 h 5144650"/>
              <a:gd name="connsiteX63" fmla="*/ 1443501 w 2621065"/>
              <a:gd name="connsiteY63" fmla="*/ 3351404 h 5144650"/>
              <a:gd name="connsiteX64" fmla="*/ 1502378 w 2621065"/>
              <a:gd name="connsiteY64" fmla="*/ 3451792 h 5144650"/>
              <a:gd name="connsiteX65" fmla="*/ 1608347 w 2621065"/>
              <a:gd name="connsiteY65" fmla="*/ 3567627 h 5144650"/>
              <a:gd name="connsiteX66" fmla="*/ 1672750 w 2621065"/>
              <a:gd name="connsiteY66" fmla="*/ 3660473 h 5144650"/>
              <a:gd name="connsiteX67" fmla="*/ 1674801 w 2621065"/>
              <a:gd name="connsiteY67" fmla="*/ 3660727 h 5144650"/>
              <a:gd name="connsiteX68" fmla="*/ 1684280 w 2621065"/>
              <a:gd name="connsiteY68" fmla="*/ 3674236 h 5144650"/>
              <a:gd name="connsiteX69" fmla="*/ 1683297 w 2621065"/>
              <a:gd name="connsiteY69" fmla="*/ 3680606 h 5144650"/>
              <a:gd name="connsiteX70" fmla="*/ 1688840 w 2621065"/>
              <a:gd name="connsiteY70" fmla="*/ 3690943 h 5144650"/>
              <a:gd name="connsiteX71" fmla="*/ 1697179 w 2621065"/>
              <a:gd name="connsiteY71" fmla="*/ 3714191 h 5144650"/>
              <a:gd name="connsiteX72" fmla="*/ 1812095 w 2621065"/>
              <a:gd name="connsiteY72" fmla="*/ 3794363 h 5144650"/>
              <a:gd name="connsiteX73" fmla="*/ 1816185 w 2621065"/>
              <a:gd name="connsiteY73" fmla="*/ 3800123 h 5144650"/>
              <a:gd name="connsiteX74" fmla="*/ 1816532 w 2621065"/>
              <a:gd name="connsiteY74" fmla="*/ 3799958 h 5144650"/>
              <a:gd name="connsiteX75" fmla="*/ 1821367 w 2621065"/>
              <a:gd name="connsiteY75" fmla="*/ 3805472 h 5144650"/>
              <a:gd name="connsiteX76" fmla="*/ 1823645 w 2621065"/>
              <a:gd name="connsiteY76" fmla="*/ 3810629 h 5144650"/>
              <a:gd name="connsiteX77" fmla="*/ 1831583 w 2621065"/>
              <a:gd name="connsiteY77" fmla="*/ 3821804 h 5144650"/>
              <a:gd name="connsiteX78" fmla="*/ 1836058 w 2621065"/>
              <a:gd name="connsiteY78" fmla="*/ 3823774 h 5144650"/>
              <a:gd name="connsiteX79" fmla="*/ 1840351 w 2621065"/>
              <a:gd name="connsiteY79" fmla="*/ 3821849 h 5144650"/>
              <a:gd name="connsiteX80" fmla="*/ 1864422 w 2621065"/>
              <a:gd name="connsiteY80" fmla="*/ 3834579 h 5144650"/>
              <a:gd name="connsiteX81" fmla="*/ 1907648 w 2621065"/>
              <a:gd name="connsiteY81" fmla="*/ 3870839 h 5144650"/>
              <a:gd name="connsiteX82" fmla="*/ 1928367 w 2621065"/>
              <a:gd name="connsiteY82" fmla="*/ 3895959 h 5144650"/>
              <a:gd name="connsiteX83" fmla="*/ 1989535 w 2621065"/>
              <a:gd name="connsiteY83" fmla="*/ 3960000 h 5144650"/>
              <a:gd name="connsiteX84" fmla="*/ 2054287 w 2621065"/>
              <a:gd name="connsiteY84" fmla="*/ 4020666 h 5144650"/>
              <a:gd name="connsiteX85" fmla="*/ 2105455 w 2621065"/>
              <a:gd name="connsiteY85" fmla="*/ 4030666 h 5144650"/>
              <a:gd name="connsiteX86" fmla="*/ 2072486 w 2621065"/>
              <a:gd name="connsiteY86" fmla="*/ 4180983 h 5144650"/>
              <a:gd name="connsiteX87" fmla="*/ 2102842 w 2621065"/>
              <a:gd name="connsiteY87" fmla="*/ 4242051 h 5144650"/>
              <a:gd name="connsiteX88" fmla="*/ 2222521 w 2621065"/>
              <a:gd name="connsiteY88" fmla="*/ 4263395 h 5144650"/>
              <a:gd name="connsiteX89" fmla="*/ 2109385 w 2621065"/>
              <a:gd name="connsiteY89" fmla="*/ 4438467 h 5144650"/>
              <a:gd name="connsiteX90" fmla="*/ 2277640 w 2621065"/>
              <a:gd name="connsiteY90" fmla="*/ 4462156 h 5144650"/>
              <a:gd name="connsiteX91" fmla="*/ 2332737 w 2621065"/>
              <a:gd name="connsiteY91" fmla="*/ 4624013 h 5144650"/>
              <a:gd name="connsiteX92" fmla="*/ 2379211 w 2621065"/>
              <a:gd name="connsiteY92" fmla="*/ 4692084 h 5144650"/>
              <a:gd name="connsiteX93" fmla="*/ 2437986 w 2621065"/>
              <a:gd name="connsiteY93" fmla="*/ 4815024 h 5144650"/>
              <a:gd name="connsiteX94" fmla="*/ 2466665 w 2621065"/>
              <a:gd name="connsiteY94" fmla="*/ 4853969 h 5144650"/>
              <a:gd name="connsiteX95" fmla="*/ 2469772 w 2621065"/>
              <a:gd name="connsiteY95" fmla="*/ 4906386 h 5144650"/>
              <a:gd name="connsiteX96" fmla="*/ 2485381 w 2621065"/>
              <a:gd name="connsiteY96" fmla="*/ 4916393 h 5144650"/>
              <a:gd name="connsiteX97" fmla="*/ 2494775 w 2621065"/>
              <a:gd name="connsiteY97" fmla="*/ 4928363 h 5144650"/>
              <a:gd name="connsiteX98" fmla="*/ 2503199 w 2621065"/>
              <a:gd name="connsiteY98" fmla="*/ 4925898 h 5144650"/>
              <a:gd name="connsiteX99" fmla="*/ 2517652 w 2621065"/>
              <a:gd name="connsiteY99" fmla="*/ 4937733 h 5144650"/>
              <a:gd name="connsiteX100" fmla="*/ 2527697 w 2621065"/>
              <a:gd name="connsiteY100" fmla="*/ 4958461 h 5144650"/>
              <a:gd name="connsiteX101" fmla="*/ 2567995 w 2621065"/>
              <a:gd name="connsiteY101" fmla="*/ 5062892 h 5144650"/>
              <a:gd name="connsiteX102" fmla="*/ 2596347 w 2621065"/>
              <a:gd name="connsiteY102" fmla="*/ 5121988 h 5144650"/>
              <a:gd name="connsiteX103" fmla="*/ 2613775 w 2621065"/>
              <a:gd name="connsiteY103" fmla="*/ 5139128 h 5144650"/>
              <a:gd name="connsiteX104" fmla="*/ 2621065 w 2621065"/>
              <a:gd name="connsiteY104" fmla="*/ 5144650 h 5144650"/>
              <a:gd name="connsiteX105" fmla="*/ 0 w 2621065"/>
              <a:gd name="connsiteY105" fmla="*/ 5144650 h 5144650"/>
              <a:gd name="connsiteX106" fmla="*/ 0 w 2621065"/>
              <a:gd name="connsiteY106" fmla="*/ 0 h 5144650"/>
              <a:gd name="connsiteX0" fmla="*/ 0 w 2621065"/>
              <a:gd name="connsiteY0" fmla="*/ 0 h 5144650"/>
              <a:gd name="connsiteX1" fmla="*/ 245438 w 2621065"/>
              <a:gd name="connsiteY1" fmla="*/ 268808 h 5144650"/>
              <a:gd name="connsiteX2" fmla="*/ 252687 w 2621065"/>
              <a:gd name="connsiteY2" fmla="*/ 292650 h 5144650"/>
              <a:gd name="connsiteX3" fmla="*/ 270361 w 2621065"/>
              <a:gd name="connsiteY3" fmla="*/ 304212 h 5144650"/>
              <a:gd name="connsiteX4" fmla="*/ 272327 w 2621065"/>
              <a:gd name="connsiteY4" fmla="*/ 324001 h 5144650"/>
              <a:gd name="connsiteX5" fmla="*/ 272077 w 2621065"/>
              <a:gd name="connsiteY5" fmla="*/ 327214 h 5144650"/>
              <a:gd name="connsiteX6" fmla="*/ 295110 w 2621065"/>
              <a:gd name="connsiteY6" fmla="*/ 357098 h 5144650"/>
              <a:gd name="connsiteX7" fmla="*/ 296727 w 2621065"/>
              <a:gd name="connsiteY7" fmla="*/ 371749 h 5144650"/>
              <a:gd name="connsiteX8" fmla="*/ 332716 w 2621065"/>
              <a:gd name="connsiteY8" fmla="*/ 440404 h 5144650"/>
              <a:gd name="connsiteX9" fmla="*/ 342633 w 2621065"/>
              <a:gd name="connsiteY9" fmla="*/ 459903 h 5144650"/>
              <a:gd name="connsiteX10" fmla="*/ 357304 w 2621065"/>
              <a:gd name="connsiteY10" fmla="*/ 470524 h 5144650"/>
              <a:gd name="connsiteX11" fmla="*/ 366064 w 2621065"/>
              <a:gd name="connsiteY11" fmla="*/ 467634 h 5144650"/>
              <a:gd name="connsiteX12" fmla="*/ 372502 w 2621065"/>
              <a:gd name="connsiteY12" fmla="*/ 477374 h 5144650"/>
              <a:gd name="connsiteX13" fmla="*/ 375501 w 2621065"/>
              <a:gd name="connsiteY13" fmla="*/ 478682 h 5144650"/>
              <a:gd name="connsiteX14" fmla="*/ 419128 w 2621065"/>
              <a:gd name="connsiteY14" fmla="*/ 557106 h 5144650"/>
              <a:gd name="connsiteX15" fmla="*/ 467073 w 2621065"/>
              <a:gd name="connsiteY15" fmla="*/ 632313 h 5144650"/>
              <a:gd name="connsiteX16" fmla="*/ 490229 w 2621065"/>
              <a:gd name="connsiteY16" fmla="*/ 751490 h 5144650"/>
              <a:gd name="connsiteX17" fmla="*/ 516935 w 2621065"/>
              <a:gd name="connsiteY17" fmla="*/ 799823 h 5144650"/>
              <a:gd name="connsiteX18" fmla="*/ 542847 w 2621065"/>
              <a:gd name="connsiteY18" fmla="*/ 848761 h 5144650"/>
              <a:gd name="connsiteX19" fmla="*/ 572074 w 2621065"/>
              <a:gd name="connsiteY19" fmla="*/ 958725 h 5144650"/>
              <a:gd name="connsiteX20" fmla="*/ 620598 w 2621065"/>
              <a:gd name="connsiteY20" fmla="*/ 1033391 h 5144650"/>
              <a:gd name="connsiteX21" fmla="*/ 632660 w 2621065"/>
              <a:gd name="connsiteY21" fmla="*/ 1112764 h 5144650"/>
              <a:gd name="connsiteX22" fmla="*/ 634562 w 2621065"/>
              <a:gd name="connsiteY22" fmla="*/ 1113550 h 5144650"/>
              <a:gd name="connsiteX23" fmla="*/ 640269 w 2621065"/>
              <a:gd name="connsiteY23" fmla="*/ 1129199 h 5144650"/>
              <a:gd name="connsiteX24" fmla="*/ 637728 w 2621065"/>
              <a:gd name="connsiteY24" fmla="*/ 1135143 h 5144650"/>
              <a:gd name="connsiteX25" fmla="*/ 687640 w 2621065"/>
              <a:gd name="connsiteY25" fmla="*/ 1174841 h 5144650"/>
              <a:gd name="connsiteX26" fmla="*/ 724323 w 2621065"/>
              <a:gd name="connsiteY26" fmla="*/ 1244103 h 5144650"/>
              <a:gd name="connsiteX27" fmla="*/ 732765 w 2621065"/>
              <a:gd name="connsiteY27" fmla="*/ 1279809 h 5144650"/>
              <a:gd name="connsiteX28" fmla="*/ 735243 w 2621065"/>
              <a:gd name="connsiteY28" fmla="*/ 1286495 h 5144650"/>
              <a:gd name="connsiteX29" fmla="*/ 735618 w 2621065"/>
              <a:gd name="connsiteY29" fmla="*/ 1286424 h 5144650"/>
              <a:gd name="connsiteX30" fmla="*/ 738875 w 2621065"/>
              <a:gd name="connsiteY30" fmla="*/ 1293066 h 5144650"/>
              <a:gd name="connsiteX31" fmla="*/ 739767 w 2621065"/>
              <a:gd name="connsiteY31" fmla="*/ 1298687 h 5144650"/>
              <a:gd name="connsiteX32" fmla="*/ 744578 w 2621065"/>
              <a:gd name="connsiteY32" fmla="*/ 1311657 h 5144650"/>
              <a:gd name="connsiteX33" fmla="*/ 748379 w 2621065"/>
              <a:gd name="connsiteY33" fmla="*/ 1314753 h 5144650"/>
              <a:gd name="connsiteX34" fmla="*/ 752978 w 2621065"/>
              <a:gd name="connsiteY34" fmla="*/ 1314010 h 5144650"/>
              <a:gd name="connsiteX35" fmla="*/ 752978 w 2621065"/>
              <a:gd name="connsiteY35" fmla="*/ 1315472 h 5144650"/>
              <a:gd name="connsiteX36" fmla="*/ 772880 w 2621065"/>
              <a:gd name="connsiteY36" fmla="*/ 1332740 h 5144650"/>
              <a:gd name="connsiteX37" fmla="*/ 805255 w 2621065"/>
              <a:gd name="connsiteY37" fmla="*/ 1379426 h 5144650"/>
              <a:gd name="connsiteX38" fmla="*/ 861455 w 2621065"/>
              <a:gd name="connsiteY38" fmla="*/ 1487793 h 5144650"/>
              <a:gd name="connsiteX39" fmla="*/ 889172 w 2621065"/>
              <a:gd name="connsiteY39" fmla="*/ 1589794 h 5144650"/>
              <a:gd name="connsiteX40" fmla="*/ 937443 w 2621065"/>
              <a:gd name="connsiteY40" fmla="*/ 1698307 h 5144650"/>
              <a:gd name="connsiteX41" fmla="*/ 974458 w 2621065"/>
              <a:gd name="connsiteY41" fmla="*/ 1768464 h 5144650"/>
              <a:gd name="connsiteX42" fmla="*/ 1013480 w 2621065"/>
              <a:gd name="connsiteY42" fmla="*/ 1853903 h 5144650"/>
              <a:gd name="connsiteX43" fmla="*/ 1031382 w 2621065"/>
              <a:gd name="connsiteY43" fmla="*/ 1948177 h 5144650"/>
              <a:gd name="connsiteX44" fmla="*/ 1031611 w 2621065"/>
              <a:gd name="connsiteY44" fmla="*/ 2064126 h 5144650"/>
              <a:gd name="connsiteX45" fmla="*/ 1043751 w 2621065"/>
              <a:gd name="connsiteY45" fmla="*/ 2210534 h 5144650"/>
              <a:gd name="connsiteX46" fmla="*/ 1055412 w 2621065"/>
              <a:gd name="connsiteY46" fmla="*/ 2309009 h 5144650"/>
              <a:gd name="connsiteX47" fmla="*/ 1077288 w 2621065"/>
              <a:gd name="connsiteY47" fmla="*/ 2438335 h 5144650"/>
              <a:gd name="connsiteX48" fmla="*/ 1095035 w 2621065"/>
              <a:gd name="connsiteY48" fmla="*/ 2483804 h 5144650"/>
              <a:gd name="connsiteX49" fmla="*/ 1084874 w 2621065"/>
              <a:gd name="connsiteY49" fmla="*/ 2535656 h 5144650"/>
              <a:gd name="connsiteX50" fmla="*/ 1097340 w 2621065"/>
              <a:gd name="connsiteY50" fmla="*/ 2549509 h 5144650"/>
              <a:gd name="connsiteX51" fmla="*/ 1099771 w 2621065"/>
              <a:gd name="connsiteY51" fmla="*/ 2551770 h 5144650"/>
              <a:gd name="connsiteX52" fmla="*/ 1103350 w 2621065"/>
              <a:gd name="connsiteY52" fmla="*/ 2563634 h 5144650"/>
              <a:gd name="connsiteX53" fmla="*/ 1112049 w 2621065"/>
              <a:gd name="connsiteY53" fmla="*/ 2563454 h 5144650"/>
              <a:gd name="connsiteX54" fmla="*/ 1127385 w 2621065"/>
              <a:gd name="connsiteY54" fmla="*/ 2601609 h 5144650"/>
              <a:gd name="connsiteX55" fmla="*/ 1139861 w 2621065"/>
              <a:gd name="connsiteY55" fmla="*/ 2713894 h 5144650"/>
              <a:gd name="connsiteX56" fmla="*/ 1152243 w 2621065"/>
              <a:gd name="connsiteY56" fmla="*/ 2778897 h 5144650"/>
              <a:gd name="connsiteX57" fmla="*/ 1164665 w 2621065"/>
              <a:gd name="connsiteY57" fmla="*/ 2800172 h 5144650"/>
              <a:gd name="connsiteX58" fmla="*/ 1176824 w 2621065"/>
              <a:gd name="connsiteY58" fmla="*/ 2832181 h 5144650"/>
              <a:gd name="connsiteX59" fmla="*/ 1204261 w 2621065"/>
              <a:gd name="connsiteY59" fmla="*/ 2886025 h 5144650"/>
              <a:gd name="connsiteX60" fmla="*/ 1256301 w 2621065"/>
              <a:gd name="connsiteY60" fmla="*/ 3039204 h 5144650"/>
              <a:gd name="connsiteX61" fmla="*/ 1282793 w 2621065"/>
              <a:gd name="connsiteY61" fmla="*/ 3166645 h 5144650"/>
              <a:gd name="connsiteX62" fmla="*/ 1353529 w 2621065"/>
              <a:gd name="connsiteY62" fmla="*/ 3266459 h 5144650"/>
              <a:gd name="connsiteX63" fmla="*/ 1443501 w 2621065"/>
              <a:gd name="connsiteY63" fmla="*/ 3351404 h 5144650"/>
              <a:gd name="connsiteX64" fmla="*/ 1502378 w 2621065"/>
              <a:gd name="connsiteY64" fmla="*/ 3451792 h 5144650"/>
              <a:gd name="connsiteX65" fmla="*/ 1608347 w 2621065"/>
              <a:gd name="connsiteY65" fmla="*/ 3567627 h 5144650"/>
              <a:gd name="connsiteX66" fmla="*/ 1672750 w 2621065"/>
              <a:gd name="connsiteY66" fmla="*/ 3660473 h 5144650"/>
              <a:gd name="connsiteX67" fmla="*/ 1674801 w 2621065"/>
              <a:gd name="connsiteY67" fmla="*/ 3660727 h 5144650"/>
              <a:gd name="connsiteX68" fmla="*/ 1684280 w 2621065"/>
              <a:gd name="connsiteY68" fmla="*/ 3674236 h 5144650"/>
              <a:gd name="connsiteX69" fmla="*/ 1683297 w 2621065"/>
              <a:gd name="connsiteY69" fmla="*/ 3680606 h 5144650"/>
              <a:gd name="connsiteX70" fmla="*/ 1688840 w 2621065"/>
              <a:gd name="connsiteY70" fmla="*/ 3690943 h 5144650"/>
              <a:gd name="connsiteX71" fmla="*/ 1697179 w 2621065"/>
              <a:gd name="connsiteY71" fmla="*/ 3714191 h 5144650"/>
              <a:gd name="connsiteX72" fmla="*/ 1812095 w 2621065"/>
              <a:gd name="connsiteY72" fmla="*/ 3794363 h 5144650"/>
              <a:gd name="connsiteX73" fmla="*/ 1816185 w 2621065"/>
              <a:gd name="connsiteY73" fmla="*/ 3800123 h 5144650"/>
              <a:gd name="connsiteX74" fmla="*/ 1816532 w 2621065"/>
              <a:gd name="connsiteY74" fmla="*/ 3799958 h 5144650"/>
              <a:gd name="connsiteX75" fmla="*/ 1821367 w 2621065"/>
              <a:gd name="connsiteY75" fmla="*/ 3805472 h 5144650"/>
              <a:gd name="connsiteX76" fmla="*/ 1823645 w 2621065"/>
              <a:gd name="connsiteY76" fmla="*/ 3810629 h 5144650"/>
              <a:gd name="connsiteX77" fmla="*/ 1831583 w 2621065"/>
              <a:gd name="connsiteY77" fmla="*/ 3821804 h 5144650"/>
              <a:gd name="connsiteX78" fmla="*/ 1836058 w 2621065"/>
              <a:gd name="connsiteY78" fmla="*/ 3823774 h 5144650"/>
              <a:gd name="connsiteX79" fmla="*/ 1840351 w 2621065"/>
              <a:gd name="connsiteY79" fmla="*/ 3821849 h 5144650"/>
              <a:gd name="connsiteX80" fmla="*/ 1864422 w 2621065"/>
              <a:gd name="connsiteY80" fmla="*/ 3834579 h 5144650"/>
              <a:gd name="connsiteX81" fmla="*/ 1907648 w 2621065"/>
              <a:gd name="connsiteY81" fmla="*/ 3870839 h 5144650"/>
              <a:gd name="connsiteX82" fmla="*/ 1928367 w 2621065"/>
              <a:gd name="connsiteY82" fmla="*/ 3895959 h 5144650"/>
              <a:gd name="connsiteX83" fmla="*/ 1989535 w 2621065"/>
              <a:gd name="connsiteY83" fmla="*/ 3960000 h 5144650"/>
              <a:gd name="connsiteX84" fmla="*/ 2054287 w 2621065"/>
              <a:gd name="connsiteY84" fmla="*/ 4020666 h 5144650"/>
              <a:gd name="connsiteX85" fmla="*/ 2105455 w 2621065"/>
              <a:gd name="connsiteY85" fmla="*/ 4030666 h 5144650"/>
              <a:gd name="connsiteX86" fmla="*/ 2072486 w 2621065"/>
              <a:gd name="connsiteY86" fmla="*/ 4180983 h 5144650"/>
              <a:gd name="connsiteX87" fmla="*/ 2102842 w 2621065"/>
              <a:gd name="connsiteY87" fmla="*/ 4242051 h 5144650"/>
              <a:gd name="connsiteX88" fmla="*/ 2090319 w 2621065"/>
              <a:gd name="connsiteY88" fmla="*/ 4351530 h 5144650"/>
              <a:gd name="connsiteX89" fmla="*/ 2109385 w 2621065"/>
              <a:gd name="connsiteY89" fmla="*/ 4438467 h 5144650"/>
              <a:gd name="connsiteX90" fmla="*/ 2277640 w 2621065"/>
              <a:gd name="connsiteY90" fmla="*/ 4462156 h 5144650"/>
              <a:gd name="connsiteX91" fmla="*/ 2332737 w 2621065"/>
              <a:gd name="connsiteY91" fmla="*/ 4624013 h 5144650"/>
              <a:gd name="connsiteX92" fmla="*/ 2379211 w 2621065"/>
              <a:gd name="connsiteY92" fmla="*/ 4692084 h 5144650"/>
              <a:gd name="connsiteX93" fmla="*/ 2437986 w 2621065"/>
              <a:gd name="connsiteY93" fmla="*/ 4815024 h 5144650"/>
              <a:gd name="connsiteX94" fmla="*/ 2466665 w 2621065"/>
              <a:gd name="connsiteY94" fmla="*/ 4853969 h 5144650"/>
              <a:gd name="connsiteX95" fmla="*/ 2469772 w 2621065"/>
              <a:gd name="connsiteY95" fmla="*/ 4906386 h 5144650"/>
              <a:gd name="connsiteX96" fmla="*/ 2485381 w 2621065"/>
              <a:gd name="connsiteY96" fmla="*/ 4916393 h 5144650"/>
              <a:gd name="connsiteX97" fmla="*/ 2494775 w 2621065"/>
              <a:gd name="connsiteY97" fmla="*/ 4928363 h 5144650"/>
              <a:gd name="connsiteX98" fmla="*/ 2503199 w 2621065"/>
              <a:gd name="connsiteY98" fmla="*/ 4925898 h 5144650"/>
              <a:gd name="connsiteX99" fmla="*/ 2517652 w 2621065"/>
              <a:gd name="connsiteY99" fmla="*/ 4937733 h 5144650"/>
              <a:gd name="connsiteX100" fmla="*/ 2527697 w 2621065"/>
              <a:gd name="connsiteY100" fmla="*/ 4958461 h 5144650"/>
              <a:gd name="connsiteX101" fmla="*/ 2567995 w 2621065"/>
              <a:gd name="connsiteY101" fmla="*/ 5062892 h 5144650"/>
              <a:gd name="connsiteX102" fmla="*/ 2596347 w 2621065"/>
              <a:gd name="connsiteY102" fmla="*/ 5121988 h 5144650"/>
              <a:gd name="connsiteX103" fmla="*/ 2613775 w 2621065"/>
              <a:gd name="connsiteY103" fmla="*/ 5139128 h 5144650"/>
              <a:gd name="connsiteX104" fmla="*/ 2621065 w 2621065"/>
              <a:gd name="connsiteY104" fmla="*/ 5144650 h 5144650"/>
              <a:gd name="connsiteX105" fmla="*/ 0 w 2621065"/>
              <a:gd name="connsiteY105" fmla="*/ 5144650 h 5144650"/>
              <a:gd name="connsiteX106" fmla="*/ 0 w 2621065"/>
              <a:gd name="connsiteY106" fmla="*/ 0 h 5144650"/>
              <a:gd name="connsiteX0" fmla="*/ 0 w 2621065"/>
              <a:gd name="connsiteY0" fmla="*/ 0 h 5144650"/>
              <a:gd name="connsiteX1" fmla="*/ 245438 w 2621065"/>
              <a:gd name="connsiteY1" fmla="*/ 268808 h 5144650"/>
              <a:gd name="connsiteX2" fmla="*/ 252687 w 2621065"/>
              <a:gd name="connsiteY2" fmla="*/ 292650 h 5144650"/>
              <a:gd name="connsiteX3" fmla="*/ 270361 w 2621065"/>
              <a:gd name="connsiteY3" fmla="*/ 304212 h 5144650"/>
              <a:gd name="connsiteX4" fmla="*/ 272327 w 2621065"/>
              <a:gd name="connsiteY4" fmla="*/ 324001 h 5144650"/>
              <a:gd name="connsiteX5" fmla="*/ 272077 w 2621065"/>
              <a:gd name="connsiteY5" fmla="*/ 327214 h 5144650"/>
              <a:gd name="connsiteX6" fmla="*/ 295110 w 2621065"/>
              <a:gd name="connsiteY6" fmla="*/ 357098 h 5144650"/>
              <a:gd name="connsiteX7" fmla="*/ 296727 w 2621065"/>
              <a:gd name="connsiteY7" fmla="*/ 371749 h 5144650"/>
              <a:gd name="connsiteX8" fmla="*/ 332716 w 2621065"/>
              <a:gd name="connsiteY8" fmla="*/ 440404 h 5144650"/>
              <a:gd name="connsiteX9" fmla="*/ 342633 w 2621065"/>
              <a:gd name="connsiteY9" fmla="*/ 459903 h 5144650"/>
              <a:gd name="connsiteX10" fmla="*/ 357304 w 2621065"/>
              <a:gd name="connsiteY10" fmla="*/ 470524 h 5144650"/>
              <a:gd name="connsiteX11" fmla="*/ 366064 w 2621065"/>
              <a:gd name="connsiteY11" fmla="*/ 467634 h 5144650"/>
              <a:gd name="connsiteX12" fmla="*/ 372502 w 2621065"/>
              <a:gd name="connsiteY12" fmla="*/ 477374 h 5144650"/>
              <a:gd name="connsiteX13" fmla="*/ 375501 w 2621065"/>
              <a:gd name="connsiteY13" fmla="*/ 478682 h 5144650"/>
              <a:gd name="connsiteX14" fmla="*/ 419128 w 2621065"/>
              <a:gd name="connsiteY14" fmla="*/ 557106 h 5144650"/>
              <a:gd name="connsiteX15" fmla="*/ 467073 w 2621065"/>
              <a:gd name="connsiteY15" fmla="*/ 632313 h 5144650"/>
              <a:gd name="connsiteX16" fmla="*/ 490229 w 2621065"/>
              <a:gd name="connsiteY16" fmla="*/ 751490 h 5144650"/>
              <a:gd name="connsiteX17" fmla="*/ 516935 w 2621065"/>
              <a:gd name="connsiteY17" fmla="*/ 799823 h 5144650"/>
              <a:gd name="connsiteX18" fmla="*/ 542847 w 2621065"/>
              <a:gd name="connsiteY18" fmla="*/ 848761 h 5144650"/>
              <a:gd name="connsiteX19" fmla="*/ 572074 w 2621065"/>
              <a:gd name="connsiteY19" fmla="*/ 958725 h 5144650"/>
              <a:gd name="connsiteX20" fmla="*/ 620598 w 2621065"/>
              <a:gd name="connsiteY20" fmla="*/ 1033391 h 5144650"/>
              <a:gd name="connsiteX21" fmla="*/ 632660 w 2621065"/>
              <a:gd name="connsiteY21" fmla="*/ 1112764 h 5144650"/>
              <a:gd name="connsiteX22" fmla="*/ 634562 w 2621065"/>
              <a:gd name="connsiteY22" fmla="*/ 1113550 h 5144650"/>
              <a:gd name="connsiteX23" fmla="*/ 640269 w 2621065"/>
              <a:gd name="connsiteY23" fmla="*/ 1129199 h 5144650"/>
              <a:gd name="connsiteX24" fmla="*/ 637728 w 2621065"/>
              <a:gd name="connsiteY24" fmla="*/ 1135143 h 5144650"/>
              <a:gd name="connsiteX25" fmla="*/ 687640 w 2621065"/>
              <a:gd name="connsiteY25" fmla="*/ 1174841 h 5144650"/>
              <a:gd name="connsiteX26" fmla="*/ 724323 w 2621065"/>
              <a:gd name="connsiteY26" fmla="*/ 1244103 h 5144650"/>
              <a:gd name="connsiteX27" fmla="*/ 732765 w 2621065"/>
              <a:gd name="connsiteY27" fmla="*/ 1279809 h 5144650"/>
              <a:gd name="connsiteX28" fmla="*/ 735243 w 2621065"/>
              <a:gd name="connsiteY28" fmla="*/ 1286495 h 5144650"/>
              <a:gd name="connsiteX29" fmla="*/ 735618 w 2621065"/>
              <a:gd name="connsiteY29" fmla="*/ 1286424 h 5144650"/>
              <a:gd name="connsiteX30" fmla="*/ 738875 w 2621065"/>
              <a:gd name="connsiteY30" fmla="*/ 1293066 h 5144650"/>
              <a:gd name="connsiteX31" fmla="*/ 739767 w 2621065"/>
              <a:gd name="connsiteY31" fmla="*/ 1298687 h 5144650"/>
              <a:gd name="connsiteX32" fmla="*/ 744578 w 2621065"/>
              <a:gd name="connsiteY32" fmla="*/ 1311657 h 5144650"/>
              <a:gd name="connsiteX33" fmla="*/ 748379 w 2621065"/>
              <a:gd name="connsiteY33" fmla="*/ 1314753 h 5144650"/>
              <a:gd name="connsiteX34" fmla="*/ 752978 w 2621065"/>
              <a:gd name="connsiteY34" fmla="*/ 1314010 h 5144650"/>
              <a:gd name="connsiteX35" fmla="*/ 752978 w 2621065"/>
              <a:gd name="connsiteY35" fmla="*/ 1315472 h 5144650"/>
              <a:gd name="connsiteX36" fmla="*/ 772880 w 2621065"/>
              <a:gd name="connsiteY36" fmla="*/ 1332740 h 5144650"/>
              <a:gd name="connsiteX37" fmla="*/ 805255 w 2621065"/>
              <a:gd name="connsiteY37" fmla="*/ 1379426 h 5144650"/>
              <a:gd name="connsiteX38" fmla="*/ 861455 w 2621065"/>
              <a:gd name="connsiteY38" fmla="*/ 1487793 h 5144650"/>
              <a:gd name="connsiteX39" fmla="*/ 889172 w 2621065"/>
              <a:gd name="connsiteY39" fmla="*/ 1589794 h 5144650"/>
              <a:gd name="connsiteX40" fmla="*/ 937443 w 2621065"/>
              <a:gd name="connsiteY40" fmla="*/ 1698307 h 5144650"/>
              <a:gd name="connsiteX41" fmla="*/ 974458 w 2621065"/>
              <a:gd name="connsiteY41" fmla="*/ 1768464 h 5144650"/>
              <a:gd name="connsiteX42" fmla="*/ 1013480 w 2621065"/>
              <a:gd name="connsiteY42" fmla="*/ 1853903 h 5144650"/>
              <a:gd name="connsiteX43" fmla="*/ 1031382 w 2621065"/>
              <a:gd name="connsiteY43" fmla="*/ 1948177 h 5144650"/>
              <a:gd name="connsiteX44" fmla="*/ 1031611 w 2621065"/>
              <a:gd name="connsiteY44" fmla="*/ 2064126 h 5144650"/>
              <a:gd name="connsiteX45" fmla="*/ 1043751 w 2621065"/>
              <a:gd name="connsiteY45" fmla="*/ 2210534 h 5144650"/>
              <a:gd name="connsiteX46" fmla="*/ 1055412 w 2621065"/>
              <a:gd name="connsiteY46" fmla="*/ 2309009 h 5144650"/>
              <a:gd name="connsiteX47" fmla="*/ 1077288 w 2621065"/>
              <a:gd name="connsiteY47" fmla="*/ 2438335 h 5144650"/>
              <a:gd name="connsiteX48" fmla="*/ 1095035 w 2621065"/>
              <a:gd name="connsiteY48" fmla="*/ 2483804 h 5144650"/>
              <a:gd name="connsiteX49" fmla="*/ 1084874 w 2621065"/>
              <a:gd name="connsiteY49" fmla="*/ 2535656 h 5144650"/>
              <a:gd name="connsiteX50" fmla="*/ 1097340 w 2621065"/>
              <a:gd name="connsiteY50" fmla="*/ 2549509 h 5144650"/>
              <a:gd name="connsiteX51" fmla="*/ 1099771 w 2621065"/>
              <a:gd name="connsiteY51" fmla="*/ 2551770 h 5144650"/>
              <a:gd name="connsiteX52" fmla="*/ 1103350 w 2621065"/>
              <a:gd name="connsiteY52" fmla="*/ 2563634 h 5144650"/>
              <a:gd name="connsiteX53" fmla="*/ 1112049 w 2621065"/>
              <a:gd name="connsiteY53" fmla="*/ 2563454 h 5144650"/>
              <a:gd name="connsiteX54" fmla="*/ 1127385 w 2621065"/>
              <a:gd name="connsiteY54" fmla="*/ 2601609 h 5144650"/>
              <a:gd name="connsiteX55" fmla="*/ 1139861 w 2621065"/>
              <a:gd name="connsiteY55" fmla="*/ 2713894 h 5144650"/>
              <a:gd name="connsiteX56" fmla="*/ 1152243 w 2621065"/>
              <a:gd name="connsiteY56" fmla="*/ 2778897 h 5144650"/>
              <a:gd name="connsiteX57" fmla="*/ 1164665 w 2621065"/>
              <a:gd name="connsiteY57" fmla="*/ 2800172 h 5144650"/>
              <a:gd name="connsiteX58" fmla="*/ 1176824 w 2621065"/>
              <a:gd name="connsiteY58" fmla="*/ 2832181 h 5144650"/>
              <a:gd name="connsiteX59" fmla="*/ 1204261 w 2621065"/>
              <a:gd name="connsiteY59" fmla="*/ 2886025 h 5144650"/>
              <a:gd name="connsiteX60" fmla="*/ 1256301 w 2621065"/>
              <a:gd name="connsiteY60" fmla="*/ 3039204 h 5144650"/>
              <a:gd name="connsiteX61" fmla="*/ 1282793 w 2621065"/>
              <a:gd name="connsiteY61" fmla="*/ 3166645 h 5144650"/>
              <a:gd name="connsiteX62" fmla="*/ 1353529 w 2621065"/>
              <a:gd name="connsiteY62" fmla="*/ 3266459 h 5144650"/>
              <a:gd name="connsiteX63" fmla="*/ 1443501 w 2621065"/>
              <a:gd name="connsiteY63" fmla="*/ 3351404 h 5144650"/>
              <a:gd name="connsiteX64" fmla="*/ 1502378 w 2621065"/>
              <a:gd name="connsiteY64" fmla="*/ 3451792 h 5144650"/>
              <a:gd name="connsiteX65" fmla="*/ 1608347 w 2621065"/>
              <a:gd name="connsiteY65" fmla="*/ 3567627 h 5144650"/>
              <a:gd name="connsiteX66" fmla="*/ 1672750 w 2621065"/>
              <a:gd name="connsiteY66" fmla="*/ 3660473 h 5144650"/>
              <a:gd name="connsiteX67" fmla="*/ 1674801 w 2621065"/>
              <a:gd name="connsiteY67" fmla="*/ 3660727 h 5144650"/>
              <a:gd name="connsiteX68" fmla="*/ 1684280 w 2621065"/>
              <a:gd name="connsiteY68" fmla="*/ 3674236 h 5144650"/>
              <a:gd name="connsiteX69" fmla="*/ 1683297 w 2621065"/>
              <a:gd name="connsiteY69" fmla="*/ 3680606 h 5144650"/>
              <a:gd name="connsiteX70" fmla="*/ 1688840 w 2621065"/>
              <a:gd name="connsiteY70" fmla="*/ 3690943 h 5144650"/>
              <a:gd name="connsiteX71" fmla="*/ 1697179 w 2621065"/>
              <a:gd name="connsiteY71" fmla="*/ 3714191 h 5144650"/>
              <a:gd name="connsiteX72" fmla="*/ 1812095 w 2621065"/>
              <a:gd name="connsiteY72" fmla="*/ 3794363 h 5144650"/>
              <a:gd name="connsiteX73" fmla="*/ 1816185 w 2621065"/>
              <a:gd name="connsiteY73" fmla="*/ 3800123 h 5144650"/>
              <a:gd name="connsiteX74" fmla="*/ 1816532 w 2621065"/>
              <a:gd name="connsiteY74" fmla="*/ 3799958 h 5144650"/>
              <a:gd name="connsiteX75" fmla="*/ 1821367 w 2621065"/>
              <a:gd name="connsiteY75" fmla="*/ 3805472 h 5144650"/>
              <a:gd name="connsiteX76" fmla="*/ 1823645 w 2621065"/>
              <a:gd name="connsiteY76" fmla="*/ 3810629 h 5144650"/>
              <a:gd name="connsiteX77" fmla="*/ 1831583 w 2621065"/>
              <a:gd name="connsiteY77" fmla="*/ 3821804 h 5144650"/>
              <a:gd name="connsiteX78" fmla="*/ 1836058 w 2621065"/>
              <a:gd name="connsiteY78" fmla="*/ 3823774 h 5144650"/>
              <a:gd name="connsiteX79" fmla="*/ 1840351 w 2621065"/>
              <a:gd name="connsiteY79" fmla="*/ 3821849 h 5144650"/>
              <a:gd name="connsiteX80" fmla="*/ 1864422 w 2621065"/>
              <a:gd name="connsiteY80" fmla="*/ 3834579 h 5144650"/>
              <a:gd name="connsiteX81" fmla="*/ 1907648 w 2621065"/>
              <a:gd name="connsiteY81" fmla="*/ 3870839 h 5144650"/>
              <a:gd name="connsiteX82" fmla="*/ 1928367 w 2621065"/>
              <a:gd name="connsiteY82" fmla="*/ 3895959 h 5144650"/>
              <a:gd name="connsiteX83" fmla="*/ 1989535 w 2621065"/>
              <a:gd name="connsiteY83" fmla="*/ 3960000 h 5144650"/>
              <a:gd name="connsiteX84" fmla="*/ 2054287 w 2621065"/>
              <a:gd name="connsiteY84" fmla="*/ 4020666 h 5144650"/>
              <a:gd name="connsiteX85" fmla="*/ 2105455 w 2621065"/>
              <a:gd name="connsiteY85" fmla="*/ 4030666 h 5144650"/>
              <a:gd name="connsiteX86" fmla="*/ 2072486 w 2621065"/>
              <a:gd name="connsiteY86" fmla="*/ 4180983 h 5144650"/>
              <a:gd name="connsiteX87" fmla="*/ 2102842 w 2621065"/>
              <a:gd name="connsiteY87" fmla="*/ 4242051 h 5144650"/>
              <a:gd name="connsiteX88" fmla="*/ 2090319 w 2621065"/>
              <a:gd name="connsiteY88" fmla="*/ 4351530 h 5144650"/>
              <a:gd name="connsiteX89" fmla="*/ 2109385 w 2621065"/>
              <a:gd name="connsiteY89" fmla="*/ 4438467 h 5144650"/>
              <a:gd name="connsiteX90" fmla="*/ 2204194 w 2621065"/>
              <a:gd name="connsiteY90" fmla="*/ 4542946 h 5144650"/>
              <a:gd name="connsiteX91" fmla="*/ 2332737 w 2621065"/>
              <a:gd name="connsiteY91" fmla="*/ 4624013 h 5144650"/>
              <a:gd name="connsiteX92" fmla="*/ 2379211 w 2621065"/>
              <a:gd name="connsiteY92" fmla="*/ 4692084 h 5144650"/>
              <a:gd name="connsiteX93" fmla="*/ 2437986 w 2621065"/>
              <a:gd name="connsiteY93" fmla="*/ 4815024 h 5144650"/>
              <a:gd name="connsiteX94" fmla="*/ 2466665 w 2621065"/>
              <a:gd name="connsiteY94" fmla="*/ 4853969 h 5144650"/>
              <a:gd name="connsiteX95" fmla="*/ 2469772 w 2621065"/>
              <a:gd name="connsiteY95" fmla="*/ 4906386 h 5144650"/>
              <a:gd name="connsiteX96" fmla="*/ 2485381 w 2621065"/>
              <a:gd name="connsiteY96" fmla="*/ 4916393 h 5144650"/>
              <a:gd name="connsiteX97" fmla="*/ 2494775 w 2621065"/>
              <a:gd name="connsiteY97" fmla="*/ 4928363 h 5144650"/>
              <a:gd name="connsiteX98" fmla="*/ 2503199 w 2621065"/>
              <a:gd name="connsiteY98" fmla="*/ 4925898 h 5144650"/>
              <a:gd name="connsiteX99" fmla="*/ 2517652 w 2621065"/>
              <a:gd name="connsiteY99" fmla="*/ 4937733 h 5144650"/>
              <a:gd name="connsiteX100" fmla="*/ 2527697 w 2621065"/>
              <a:gd name="connsiteY100" fmla="*/ 4958461 h 5144650"/>
              <a:gd name="connsiteX101" fmla="*/ 2567995 w 2621065"/>
              <a:gd name="connsiteY101" fmla="*/ 5062892 h 5144650"/>
              <a:gd name="connsiteX102" fmla="*/ 2596347 w 2621065"/>
              <a:gd name="connsiteY102" fmla="*/ 5121988 h 5144650"/>
              <a:gd name="connsiteX103" fmla="*/ 2613775 w 2621065"/>
              <a:gd name="connsiteY103" fmla="*/ 5139128 h 5144650"/>
              <a:gd name="connsiteX104" fmla="*/ 2621065 w 2621065"/>
              <a:gd name="connsiteY104" fmla="*/ 5144650 h 5144650"/>
              <a:gd name="connsiteX105" fmla="*/ 0 w 2621065"/>
              <a:gd name="connsiteY105" fmla="*/ 5144650 h 5144650"/>
              <a:gd name="connsiteX106" fmla="*/ 0 w 2621065"/>
              <a:gd name="connsiteY106" fmla="*/ 0 h 5144650"/>
              <a:gd name="connsiteX0" fmla="*/ 0 w 2621065"/>
              <a:gd name="connsiteY0" fmla="*/ 0 h 5144650"/>
              <a:gd name="connsiteX1" fmla="*/ 245438 w 2621065"/>
              <a:gd name="connsiteY1" fmla="*/ 268808 h 5144650"/>
              <a:gd name="connsiteX2" fmla="*/ 252687 w 2621065"/>
              <a:gd name="connsiteY2" fmla="*/ 292650 h 5144650"/>
              <a:gd name="connsiteX3" fmla="*/ 270361 w 2621065"/>
              <a:gd name="connsiteY3" fmla="*/ 304212 h 5144650"/>
              <a:gd name="connsiteX4" fmla="*/ 272327 w 2621065"/>
              <a:gd name="connsiteY4" fmla="*/ 324001 h 5144650"/>
              <a:gd name="connsiteX5" fmla="*/ 272077 w 2621065"/>
              <a:gd name="connsiteY5" fmla="*/ 327214 h 5144650"/>
              <a:gd name="connsiteX6" fmla="*/ 295110 w 2621065"/>
              <a:gd name="connsiteY6" fmla="*/ 357098 h 5144650"/>
              <a:gd name="connsiteX7" fmla="*/ 296727 w 2621065"/>
              <a:gd name="connsiteY7" fmla="*/ 371749 h 5144650"/>
              <a:gd name="connsiteX8" fmla="*/ 332716 w 2621065"/>
              <a:gd name="connsiteY8" fmla="*/ 440404 h 5144650"/>
              <a:gd name="connsiteX9" fmla="*/ 342633 w 2621065"/>
              <a:gd name="connsiteY9" fmla="*/ 459903 h 5144650"/>
              <a:gd name="connsiteX10" fmla="*/ 357304 w 2621065"/>
              <a:gd name="connsiteY10" fmla="*/ 470524 h 5144650"/>
              <a:gd name="connsiteX11" fmla="*/ 366064 w 2621065"/>
              <a:gd name="connsiteY11" fmla="*/ 467634 h 5144650"/>
              <a:gd name="connsiteX12" fmla="*/ 372502 w 2621065"/>
              <a:gd name="connsiteY12" fmla="*/ 477374 h 5144650"/>
              <a:gd name="connsiteX13" fmla="*/ 375501 w 2621065"/>
              <a:gd name="connsiteY13" fmla="*/ 478682 h 5144650"/>
              <a:gd name="connsiteX14" fmla="*/ 419128 w 2621065"/>
              <a:gd name="connsiteY14" fmla="*/ 557106 h 5144650"/>
              <a:gd name="connsiteX15" fmla="*/ 467073 w 2621065"/>
              <a:gd name="connsiteY15" fmla="*/ 632313 h 5144650"/>
              <a:gd name="connsiteX16" fmla="*/ 490229 w 2621065"/>
              <a:gd name="connsiteY16" fmla="*/ 751490 h 5144650"/>
              <a:gd name="connsiteX17" fmla="*/ 516935 w 2621065"/>
              <a:gd name="connsiteY17" fmla="*/ 799823 h 5144650"/>
              <a:gd name="connsiteX18" fmla="*/ 542847 w 2621065"/>
              <a:gd name="connsiteY18" fmla="*/ 848761 h 5144650"/>
              <a:gd name="connsiteX19" fmla="*/ 572074 w 2621065"/>
              <a:gd name="connsiteY19" fmla="*/ 958725 h 5144650"/>
              <a:gd name="connsiteX20" fmla="*/ 620598 w 2621065"/>
              <a:gd name="connsiteY20" fmla="*/ 1033391 h 5144650"/>
              <a:gd name="connsiteX21" fmla="*/ 632660 w 2621065"/>
              <a:gd name="connsiteY21" fmla="*/ 1112764 h 5144650"/>
              <a:gd name="connsiteX22" fmla="*/ 634562 w 2621065"/>
              <a:gd name="connsiteY22" fmla="*/ 1113550 h 5144650"/>
              <a:gd name="connsiteX23" fmla="*/ 640269 w 2621065"/>
              <a:gd name="connsiteY23" fmla="*/ 1129199 h 5144650"/>
              <a:gd name="connsiteX24" fmla="*/ 637728 w 2621065"/>
              <a:gd name="connsiteY24" fmla="*/ 1135143 h 5144650"/>
              <a:gd name="connsiteX25" fmla="*/ 687640 w 2621065"/>
              <a:gd name="connsiteY25" fmla="*/ 1174841 h 5144650"/>
              <a:gd name="connsiteX26" fmla="*/ 724323 w 2621065"/>
              <a:gd name="connsiteY26" fmla="*/ 1244103 h 5144650"/>
              <a:gd name="connsiteX27" fmla="*/ 732765 w 2621065"/>
              <a:gd name="connsiteY27" fmla="*/ 1279809 h 5144650"/>
              <a:gd name="connsiteX28" fmla="*/ 735243 w 2621065"/>
              <a:gd name="connsiteY28" fmla="*/ 1286495 h 5144650"/>
              <a:gd name="connsiteX29" fmla="*/ 735618 w 2621065"/>
              <a:gd name="connsiteY29" fmla="*/ 1286424 h 5144650"/>
              <a:gd name="connsiteX30" fmla="*/ 738875 w 2621065"/>
              <a:gd name="connsiteY30" fmla="*/ 1293066 h 5144650"/>
              <a:gd name="connsiteX31" fmla="*/ 739767 w 2621065"/>
              <a:gd name="connsiteY31" fmla="*/ 1298687 h 5144650"/>
              <a:gd name="connsiteX32" fmla="*/ 744578 w 2621065"/>
              <a:gd name="connsiteY32" fmla="*/ 1311657 h 5144650"/>
              <a:gd name="connsiteX33" fmla="*/ 748379 w 2621065"/>
              <a:gd name="connsiteY33" fmla="*/ 1314753 h 5144650"/>
              <a:gd name="connsiteX34" fmla="*/ 752978 w 2621065"/>
              <a:gd name="connsiteY34" fmla="*/ 1314010 h 5144650"/>
              <a:gd name="connsiteX35" fmla="*/ 752978 w 2621065"/>
              <a:gd name="connsiteY35" fmla="*/ 1315472 h 5144650"/>
              <a:gd name="connsiteX36" fmla="*/ 772880 w 2621065"/>
              <a:gd name="connsiteY36" fmla="*/ 1332740 h 5144650"/>
              <a:gd name="connsiteX37" fmla="*/ 805255 w 2621065"/>
              <a:gd name="connsiteY37" fmla="*/ 1379426 h 5144650"/>
              <a:gd name="connsiteX38" fmla="*/ 861455 w 2621065"/>
              <a:gd name="connsiteY38" fmla="*/ 1487793 h 5144650"/>
              <a:gd name="connsiteX39" fmla="*/ 889172 w 2621065"/>
              <a:gd name="connsiteY39" fmla="*/ 1589794 h 5144650"/>
              <a:gd name="connsiteX40" fmla="*/ 937443 w 2621065"/>
              <a:gd name="connsiteY40" fmla="*/ 1698307 h 5144650"/>
              <a:gd name="connsiteX41" fmla="*/ 974458 w 2621065"/>
              <a:gd name="connsiteY41" fmla="*/ 1768464 h 5144650"/>
              <a:gd name="connsiteX42" fmla="*/ 1013480 w 2621065"/>
              <a:gd name="connsiteY42" fmla="*/ 1853903 h 5144650"/>
              <a:gd name="connsiteX43" fmla="*/ 1031382 w 2621065"/>
              <a:gd name="connsiteY43" fmla="*/ 1948177 h 5144650"/>
              <a:gd name="connsiteX44" fmla="*/ 1031611 w 2621065"/>
              <a:gd name="connsiteY44" fmla="*/ 2064126 h 5144650"/>
              <a:gd name="connsiteX45" fmla="*/ 1043751 w 2621065"/>
              <a:gd name="connsiteY45" fmla="*/ 2210534 h 5144650"/>
              <a:gd name="connsiteX46" fmla="*/ 1055412 w 2621065"/>
              <a:gd name="connsiteY46" fmla="*/ 2309009 h 5144650"/>
              <a:gd name="connsiteX47" fmla="*/ 1077288 w 2621065"/>
              <a:gd name="connsiteY47" fmla="*/ 2438335 h 5144650"/>
              <a:gd name="connsiteX48" fmla="*/ 1095035 w 2621065"/>
              <a:gd name="connsiteY48" fmla="*/ 2483804 h 5144650"/>
              <a:gd name="connsiteX49" fmla="*/ 1084874 w 2621065"/>
              <a:gd name="connsiteY49" fmla="*/ 2535656 h 5144650"/>
              <a:gd name="connsiteX50" fmla="*/ 1097340 w 2621065"/>
              <a:gd name="connsiteY50" fmla="*/ 2549509 h 5144650"/>
              <a:gd name="connsiteX51" fmla="*/ 1099771 w 2621065"/>
              <a:gd name="connsiteY51" fmla="*/ 2551770 h 5144650"/>
              <a:gd name="connsiteX52" fmla="*/ 1103350 w 2621065"/>
              <a:gd name="connsiteY52" fmla="*/ 2563634 h 5144650"/>
              <a:gd name="connsiteX53" fmla="*/ 1112049 w 2621065"/>
              <a:gd name="connsiteY53" fmla="*/ 2563454 h 5144650"/>
              <a:gd name="connsiteX54" fmla="*/ 1127385 w 2621065"/>
              <a:gd name="connsiteY54" fmla="*/ 2601609 h 5144650"/>
              <a:gd name="connsiteX55" fmla="*/ 1139861 w 2621065"/>
              <a:gd name="connsiteY55" fmla="*/ 2713894 h 5144650"/>
              <a:gd name="connsiteX56" fmla="*/ 1152243 w 2621065"/>
              <a:gd name="connsiteY56" fmla="*/ 2778897 h 5144650"/>
              <a:gd name="connsiteX57" fmla="*/ 1164665 w 2621065"/>
              <a:gd name="connsiteY57" fmla="*/ 2800172 h 5144650"/>
              <a:gd name="connsiteX58" fmla="*/ 1176824 w 2621065"/>
              <a:gd name="connsiteY58" fmla="*/ 2832181 h 5144650"/>
              <a:gd name="connsiteX59" fmla="*/ 1204261 w 2621065"/>
              <a:gd name="connsiteY59" fmla="*/ 2886025 h 5144650"/>
              <a:gd name="connsiteX60" fmla="*/ 1256301 w 2621065"/>
              <a:gd name="connsiteY60" fmla="*/ 3039204 h 5144650"/>
              <a:gd name="connsiteX61" fmla="*/ 1282793 w 2621065"/>
              <a:gd name="connsiteY61" fmla="*/ 3166645 h 5144650"/>
              <a:gd name="connsiteX62" fmla="*/ 1353529 w 2621065"/>
              <a:gd name="connsiteY62" fmla="*/ 3266459 h 5144650"/>
              <a:gd name="connsiteX63" fmla="*/ 1443501 w 2621065"/>
              <a:gd name="connsiteY63" fmla="*/ 3351404 h 5144650"/>
              <a:gd name="connsiteX64" fmla="*/ 1502378 w 2621065"/>
              <a:gd name="connsiteY64" fmla="*/ 3451792 h 5144650"/>
              <a:gd name="connsiteX65" fmla="*/ 1608347 w 2621065"/>
              <a:gd name="connsiteY65" fmla="*/ 3567627 h 5144650"/>
              <a:gd name="connsiteX66" fmla="*/ 1672750 w 2621065"/>
              <a:gd name="connsiteY66" fmla="*/ 3660473 h 5144650"/>
              <a:gd name="connsiteX67" fmla="*/ 1674801 w 2621065"/>
              <a:gd name="connsiteY67" fmla="*/ 3660727 h 5144650"/>
              <a:gd name="connsiteX68" fmla="*/ 1684280 w 2621065"/>
              <a:gd name="connsiteY68" fmla="*/ 3674236 h 5144650"/>
              <a:gd name="connsiteX69" fmla="*/ 1683297 w 2621065"/>
              <a:gd name="connsiteY69" fmla="*/ 3680606 h 5144650"/>
              <a:gd name="connsiteX70" fmla="*/ 1688840 w 2621065"/>
              <a:gd name="connsiteY70" fmla="*/ 3690943 h 5144650"/>
              <a:gd name="connsiteX71" fmla="*/ 1697179 w 2621065"/>
              <a:gd name="connsiteY71" fmla="*/ 3714191 h 5144650"/>
              <a:gd name="connsiteX72" fmla="*/ 1812095 w 2621065"/>
              <a:gd name="connsiteY72" fmla="*/ 3794363 h 5144650"/>
              <a:gd name="connsiteX73" fmla="*/ 1816185 w 2621065"/>
              <a:gd name="connsiteY73" fmla="*/ 3800123 h 5144650"/>
              <a:gd name="connsiteX74" fmla="*/ 1816532 w 2621065"/>
              <a:gd name="connsiteY74" fmla="*/ 3799958 h 5144650"/>
              <a:gd name="connsiteX75" fmla="*/ 1821367 w 2621065"/>
              <a:gd name="connsiteY75" fmla="*/ 3805472 h 5144650"/>
              <a:gd name="connsiteX76" fmla="*/ 1823645 w 2621065"/>
              <a:gd name="connsiteY76" fmla="*/ 3810629 h 5144650"/>
              <a:gd name="connsiteX77" fmla="*/ 1831583 w 2621065"/>
              <a:gd name="connsiteY77" fmla="*/ 3821804 h 5144650"/>
              <a:gd name="connsiteX78" fmla="*/ 1836058 w 2621065"/>
              <a:gd name="connsiteY78" fmla="*/ 3823774 h 5144650"/>
              <a:gd name="connsiteX79" fmla="*/ 1840351 w 2621065"/>
              <a:gd name="connsiteY79" fmla="*/ 3821849 h 5144650"/>
              <a:gd name="connsiteX80" fmla="*/ 1864422 w 2621065"/>
              <a:gd name="connsiteY80" fmla="*/ 3834579 h 5144650"/>
              <a:gd name="connsiteX81" fmla="*/ 1907648 w 2621065"/>
              <a:gd name="connsiteY81" fmla="*/ 3870839 h 5144650"/>
              <a:gd name="connsiteX82" fmla="*/ 1928367 w 2621065"/>
              <a:gd name="connsiteY82" fmla="*/ 3895959 h 5144650"/>
              <a:gd name="connsiteX83" fmla="*/ 1989535 w 2621065"/>
              <a:gd name="connsiteY83" fmla="*/ 3960000 h 5144650"/>
              <a:gd name="connsiteX84" fmla="*/ 2054287 w 2621065"/>
              <a:gd name="connsiteY84" fmla="*/ 4020666 h 5144650"/>
              <a:gd name="connsiteX85" fmla="*/ 2024665 w 2621065"/>
              <a:gd name="connsiteY85" fmla="*/ 4118801 h 5144650"/>
              <a:gd name="connsiteX86" fmla="*/ 2072486 w 2621065"/>
              <a:gd name="connsiteY86" fmla="*/ 4180983 h 5144650"/>
              <a:gd name="connsiteX87" fmla="*/ 2102842 w 2621065"/>
              <a:gd name="connsiteY87" fmla="*/ 4242051 h 5144650"/>
              <a:gd name="connsiteX88" fmla="*/ 2090319 w 2621065"/>
              <a:gd name="connsiteY88" fmla="*/ 4351530 h 5144650"/>
              <a:gd name="connsiteX89" fmla="*/ 2109385 w 2621065"/>
              <a:gd name="connsiteY89" fmla="*/ 4438467 h 5144650"/>
              <a:gd name="connsiteX90" fmla="*/ 2204194 w 2621065"/>
              <a:gd name="connsiteY90" fmla="*/ 4542946 h 5144650"/>
              <a:gd name="connsiteX91" fmla="*/ 2332737 w 2621065"/>
              <a:gd name="connsiteY91" fmla="*/ 4624013 h 5144650"/>
              <a:gd name="connsiteX92" fmla="*/ 2379211 w 2621065"/>
              <a:gd name="connsiteY92" fmla="*/ 4692084 h 5144650"/>
              <a:gd name="connsiteX93" fmla="*/ 2437986 w 2621065"/>
              <a:gd name="connsiteY93" fmla="*/ 4815024 h 5144650"/>
              <a:gd name="connsiteX94" fmla="*/ 2466665 w 2621065"/>
              <a:gd name="connsiteY94" fmla="*/ 4853969 h 5144650"/>
              <a:gd name="connsiteX95" fmla="*/ 2469772 w 2621065"/>
              <a:gd name="connsiteY95" fmla="*/ 4906386 h 5144650"/>
              <a:gd name="connsiteX96" fmla="*/ 2485381 w 2621065"/>
              <a:gd name="connsiteY96" fmla="*/ 4916393 h 5144650"/>
              <a:gd name="connsiteX97" fmla="*/ 2494775 w 2621065"/>
              <a:gd name="connsiteY97" fmla="*/ 4928363 h 5144650"/>
              <a:gd name="connsiteX98" fmla="*/ 2503199 w 2621065"/>
              <a:gd name="connsiteY98" fmla="*/ 4925898 h 5144650"/>
              <a:gd name="connsiteX99" fmla="*/ 2517652 w 2621065"/>
              <a:gd name="connsiteY99" fmla="*/ 4937733 h 5144650"/>
              <a:gd name="connsiteX100" fmla="*/ 2527697 w 2621065"/>
              <a:gd name="connsiteY100" fmla="*/ 4958461 h 5144650"/>
              <a:gd name="connsiteX101" fmla="*/ 2567995 w 2621065"/>
              <a:gd name="connsiteY101" fmla="*/ 5062892 h 5144650"/>
              <a:gd name="connsiteX102" fmla="*/ 2596347 w 2621065"/>
              <a:gd name="connsiteY102" fmla="*/ 5121988 h 5144650"/>
              <a:gd name="connsiteX103" fmla="*/ 2613775 w 2621065"/>
              <a:gd name="connsiteY103" fmla="*/ 5139128 h 5144650"/>
              <a:gd name="connsiteX104" fmla="*/ 2621065 w 2621065"/>
              <a:gd name="connsiteY104" fmla="*/ 5144650 h 5144650"/>
              <a:gd name="connsiteX105" fmla="*/ 0 w 2621065"/>
              <a:gd name="connsiteY105" fmla="*/ 5144650 h 5144650"/>
              <a:gd name="connsiteX106" fmla="*/ 0 w 2621065"/>
              <a:gd name="connsiteY106" fmla="*/ 0 h 5144650"/>
              <a:gd name="connsiteX0" fmla="*/ 0 w 2621065"/>
              <a:gd name="connsiteY0" fmla="*/ 0 h 5144650"/>
              <a:gd name="connsiteX1" fmla="*/ 245438 w 2621065"/>
              <a:gd name="connsiteY1" fmla="*/ 268808 h 5144650"/>
              <a:gd name="connsiteX2" fmla="*/ 252687 w 2621065"/>
              <a:gd name="connsiteY2" fmla="*/ 292650 h 5144650"/>
              <a:gd name="connsiteX3" fmla="*/ 270361 w 2621065"/>
              <a:gd name="connsiteY3" fmla="*/ 304212 h 5144650"/>
              <a:gd name="connsiteX4" fmla="*/ 272327 w 2621065"/>
              <a:gd name="connsiteY4" fmla="*/ 324001 h 5144650"/>
              <a:gd name="connsiteX5" fmla="*/ 272077 w 2621065"/>
              <a:gd name="connsiteY5" fmla="*/ 327214 h 5144650"/>
              <a:gd name="connsiteX6" fmla="*/ 295110 w 2621065"/>
              <a:gd name="connsiteY6" fmla="*/ 357098 h 5144650"/>
              <a:gd name="connsiteX7" fmla="*/ 296727 w 2621065"/>
              <a:gd name="connsiteY7" fmla="*/ 371749 h 5144650"/>
              <a:gd name="connsiteX8" fmla="*/ 332716 w 2621065"/>
              <a:gd name="connsiteY8" fmla="*/ 440404 h 5144650"/>
              <a:gd name="connsiteX9" fmla="*/ 342633 w 2621065"/>
              <a:gd name="connsiteY9" fmla="*/ 459903 h 5144650"/>
              <a:gd name="connsiteX10" fmla="*/ 357304 w 2621065"/>
              <a:gd name="connsiteY10" fmla="*/ 470524 h 5144650"/>
              <a:gd name="connsiteX11" fmla="*/ 366064 w 2621065"/>
              <a:gd name="connsiteY11" fmla="*/ 467634 h 5144650"/>
              <a:gd name="connsiteX12" fmla="*/ 372502 w 2621065"/>
              <a:gd name="connsiteY12" fmla="*/ 477374 h 5144650"/>
              <a:gd name="connsiteX13" fmla="*/ 375501 w 2621065"/>
              <a:gd name="connsiteY13" fmla="*/ 478682 h 5144650"/>
              <a:gd name="connsiteX14" fmla="*/ 419128 w 2621065"/>
              <a:gd name="connsiteY14" fmla="*/ 557106 h 5144650"/>
              <a:gd name="connsiteX15" fmla="*/ 467073 w 2621065"/>
              <a:gd name="connsiteY15" fmla="*/ 632313 h 5144650"/>
              <a:gd name="connsiteX16" fmla="*/ 490229 w 2621065"/>
              <a:gd name="connsiteY16" fmla="*/ 751490 h 5144650"/>
              <a:gd name="connsiteX17" fmla="*/ 516935 w 2621065"/>
              <a:gd name="connsiteY17" fmla="*/ 799823 h 5144650"/>
              <a:gd name="connsiteX18" fmla="*/ 542847 w 2621065"/>
              <a:gd name="connsiteY18" fmla="*/ 848761 h 5144650"/>
              <a:gd name="connsiteX19" fmla="*/ 572074 w 2621065"/>
              <a:gd name="connsiteY19" fmla="*/ 958725 h 5144650"/>
              <a:gd name="connsiteX20" fmla="*/ 620598 w 2621065"/>
              <a:gd name="connsiteY20" fmla="*/ 1033391 h 5144650"/>
              <a:gd name="connsiteX21" fmla="*/ 632660 w 2621065"/>
              <a:gd name="connsiteY21" fmla="*/ 1112764 h 5144650"/>
              <a:gd name="connsiteX22" fmla="*/ 634562 w 2621065"/>
              <a:gd name="connsiteY22" fmla="*/ 1113550 h 5144650"/>
              <a:gd name="connsiteX23" fmla="*/ 640269 w 2621065"/>
              <a:gd name="connsiteY23" fmla="*/ 1129199 h 5144650"/>
              <a:gd name="connsiteX24" fmla="*/ 637728 w 2621065"/>
              <a:gd name="connsiteY24" fmla="*/ 1135143 h 5144650"/>
              <a:gd name="connsiteX25" fmla="*/ 687640 w 2621065"/>
              <a:gd name="connsiteY25" fmla="*/ 1174841 h 5144650"/>
              <a:gd name="connsiteX26" fmla="*/ 724323 w 2621065"/>
              <a:gd name="connsiteY26" fmla="*/ 1244103 h 5144650"/>
              <a:gd name="connsiteX27" fmla="*/ 732765 w 2621065"/>
              <a:gd name="connsiteY27" fmla="*/ 1279809 h 5144650"/>
              <a:gd name="connsiteX28" fmla="*/ 735243 w 2621065"/>
              <a:gd name="connsiteY28" fmla="*/ 1286495 h 5144650"/>
              <a:gd name="connsiteX29" fmla="*/ 735618 w 2621065"/>
              <a:gd name="connsiteY29" fmla="*/ 1286424 h 5144650"/>
              <a:gd name="connsiteX30" fmla="*/ 738875 w 2621065"/>
              <a:gd name="connsiteY30" fmla="*/ 1293066 h 5144650"/>
              <a:gd name="connsiteX31" fmla="*/ 739767 w 2621065"/>
              <a:gd name="connsiteY31" fmla="*/ 1298687 h 5144650"/>
              <a:gd name="connsiteX32" fmla="*/ 744578 w 2621065"/>
              <a:gd name="connsiteY32" fmla="*/ 1311657 h 5144650"/>
              <a:gd name="connsiteX33" fmla="*/ 748379 w 2621065"/>
              <a:gd name="connsiteY33" fmla="*/ 1314753 h 5144650"/>
              <a:gd name="connsiteX34" fmla="*/ 752978 w 2621065"/>
              <a:gd name="connsiteY34" fmla="*/ 1314010 h 5144650"/>
              <a:gd name="connsiteX35" fmla="*/ 752978 w 2621065"/>
              <a:gd name="connsiteY35" fmla="*/ 1315472 h 5144650"/>
              <a:gd name="connsiteX36" fmla="*/ 772880 w 2621065"/>
              <a:gd name="connsiteY36" fmla="*/ 1332740 h 5144650"/>
              <a:gd name="connsiteX37" fmla="*/ 805255 w 2621065"/>
              <a:gd name="connsiteY37" fmla="*/ 1379426 h 5144650"/>
              <a:gd name="connsiteX38" fmla="*/ 861455 w 2621065"/>
              <a:gd name="connsiteY38" fmla="*/ 1487793 h 5144650"/>
              <a:gd name="connsiteX39" fmla="*/ 889172 w 2621065"/>
              <a:gd name="connsiteY39" fmla="*/ 1589794 h 5144650"/>
              <a:gd name="connsiteX40" fmla="*/ 937443 w 2621065"/>
              <a:gd name="connsiteY40" fmla="*/ 1698307 h 5144650"/>
              <a:gd name="connsiteX41" fmla="*/ 974458 w 2621065"/>
              <a:gd name="connsiteY41" fmla="*/ 1768464 h 5144650"/>
              <a:gd name="connsiteX42" fmla="*/ 1013480 w 2621065"/>
              <a:gd name="connsiteY42" fmla="*/ 1853903 h 5144650"/>
              <a:gd name="connsiteX43" fmla="*/ 1031382 w 2621065"/>
              <a:gd name="connsiteY43" fmla="*/ 1948177 h 5144650"/>
              <a:gd name="connsiteX44" fmla="*/ 1031611 w 2621065"/>
              <a:gd name="connsiteY44" fmla="*/ 2064126 h 5144650"/>
              <a:gd name="connsiteX45" fmla="*/ 1043751 w 2621065"/>
              <a:gd name="connsiteY45" fmla="*/ 2210534 h 5144650"/>
              <a:gd name="connsiteX46" fmla="*/ 1055412 w 2621065"/>
              <a:gd name="connsiteY46" fmla="*/ 2309009 h 5144650"/>
              <a:gd name="connsiteX47" fmla="*/ 1077288 w 2621065"/>
              <a:gd name="connsiteY47" fmla="*/ 2438335 h 5144650"/>
              <a:gd name="connsiteX48" fmla="*/ 1095035 w 2621065"/>
              <a:gd name="connsiteY48" fmla="*/ 2483804 h 5144650"/>
              <a:gd name="connsiteX49" fmla="*/ 1084874 w 2621065"/>
              <a:gd name="connsiteY49" fmla="*/ 2535656 h 5144650"/>
              <a:gd name="connsiteX50" fmla="*/ 1097340 w 2621065"/>
              <a:gd name="connsiteY50" fmla="*/ 2549509 h 5144650"/>
              <a:gd name="connsiteX51" fmla="*/ 1099771 w 2621065"/>
              <a:gd name="connsiteY51" fmla="*/ 2551770 h 5144650"/>
              <a:gd name="connsiteX52" fmla="*/ 1103350 w 2621065"/>
              <a:gd name="connsiteY52" fmla="*/ 2563634 h 5144650"/>
              <a:gd name="connsiteX53" fmla="*/ 1112049 w 2621065"/>
              <a:gd name="connsiteY53" fmla="*/ 2563454 h 5144650"/>
              <a:gd name="connsiteX54" fmla="*/ 1127385 w 2621065"/>
              <a:gd name="connsiteY54" fmla="*/ 2601609 h 5144650"/>
              <a:gd name="connsiteX55" fmla="*/ 1139861 w 2621065"/>
              <a:gd name="connsiteY55" fmla="*/ 2713894 h 5144650"/>
              <a:gd name="connsiteX56" fmla="*/ 1152243 w 2621065"/>
              <a:gd name="connsiteY56" fmla="*/ 2778897 h 5144650"/>
              <a:gd name="connsiteX57" fmla="*/ 1164665 w 2621065"/>
              <a:gd name="connsiteY57" fmla="*/ 2800172 h 5144650"/>
              <a:gd name="connsiteX58" fmla="*/ 1176824 w 2621065"/>
              <a:gd name="connsiteY58" fmla="*/ 2832181 h 5144650"/>
              <a:gd name="connsiteX59" fmla="*/ 1204261 w 2621065"/>
              <a:gd name="connsiteY59" fmla="*/ 2886025 h 5144650"/>
              <a:gd name="connsiteX60" fmla="*/ 1256301 w 2621065"/>
              <a:gd name="connsiteY60" fmla="*/ 3039204 h 5144650"/>
              <a:gd name="connsiteX61" fmla="*/ 1282793 w 2621065"/>
              <a:gd name="connsiteY61" fmla="*/ 3166645 h 5144650"/>
              <a:gd name="connsiteX62" fmla="*/ 1353529 w 2621065"/>
              <a:gd name="connsiteY62" fmla="*/ 3266459 h 5144650"/>
              <a:gd name="connsiteX63" fmla="*/ 1443501 w 2621065"/>
              <a:gd name="connsiteY63" fmla="*/ 3351404 h 5144650"/>
              <a:gd name="connsiteX64" fmla="*/ 1502378 w 2621065"/>
              <a:gd name="connsiteY64" fmla="*/ 3451792 h 5144650"/>
              <a:gd name="connsiteX65" fmla="*/ 1608347 w 2621065"/>
              <a:gd name="connsiteY65" fmla="*/ 3567627 h 5144650"/>
              <a:gd name="connsiteX66" fmla="*/ 1672750 w 2621065"/>
              <a:gd name="connsiteY66" fmla="*/ 3660473 h 5144650"/>
              <a:gd name="connsiteX67" fmla="*/ 1674801 w 2621065"/>
              <a:gd name="connsiteY67" fmla="*/ 3660727 h 5144650"/>
              <a:gd name="connsiteX68" fmla="*/ 1684280 w 2621065"/>
              <a:gd name="connsiteY68" fmla="*/ 3674236 h 5144650"/>
              <a:gd name="connsiteX69" fmla="*/ 1683297 w 2621065"/>
              <a:gd name="connsiteY69" fmla="*/ 3680606 h 5144650"/>
              <a:gd name="connsiteX70" fmla="*/ 1688840 w 2621065"/>
              <a:gd name="connsiteY70" fmla="*/ 3690943 h 5144650"/>
              <a:gd name="connsiteX71" fmla="*/ 1697179 w 2621065"/>
              <a:gd name="connsiteY71" fmla="*/ 3714191 h 5144650"/>
              <a:gd name="connsiteX72" fmla="*/ 1812095 w 2621065"/>
              <a:gd name="connsiteY72" fmla="*/ 3794363 h 5144650"/>
              <a:gd name="connsiteX73" fmla="*/ 1816185 w 2621065"/>
              <a:gd name="connsiteY73" fmla="*/ 3800123 h 5144650"/>
              <a:gd name="connsiteX74" fmla="*/ 1816532 w 2621065"/>
              <a:gd name="connsiteY74" fmla="*/ 3799958 h 5144650"/>
              <a:gd name="connsiteX75" fmla="*/ 1821367 w 2621065"/>
              <a:gd name="connsiteY75" fmla="*/ 3805472 h 5144650"/>
              <a:gd name="connsiteX76" fmla="*/ 1823645 w 2621065"/>
              <a:gd name="connsiteY76" fmla="*/ 3810629 h 5144650"/>
              <a:gd name="connsiteX77" fmla="*/ 1831583 w 2621065"/>
              <a:gd name="connsiteY77" fmla="*/ 3821804 h 5144650"/>
              <a:gd name="connsiteX78" fmla="*/ 1836058 w 2621065"/>
              <a:gd name="connsiteY78" fmla="*/ 3823774 h 5144650"/>
              <a:gd name="connsiteX79" fmla="*/ 1840351 w 2621065"/>
              <a:gd name="connsiteY79" fmla="*/ 3821849 h 5144650"/>
              <a:gd name="connsiteX80" fmla="*/ 1864422 w 2621065"/>
              <a:gd name="connsiteY80" fmla="*/ 3834579 h 5144650"/>
              <a:gd name="connsiteX81" fmla="*/ 1907648 w 2621065"/>
              <a:gd name="connsiteY81" fmla="*/ 3870839 h 5144650"/>
              <a:gd name="connsiteX82" fmla="*/ 1928367 w 2621065"/>
              <a:gd name="connsiteY82" fmla="*/ 3895959 h 5144650"/>
              <a:gd name="connsiteX83" fmla="*/ 1989535 w 2621065"/>
              <a:gd name="connsiteY83" fmla="*/ 3960000 h 5144650"/>
              <a:gd name="connsiteX84" fmla="*/ 1980841 w 2621065"/>
              <a:gd name="connsiteY84" fmla="*/ 4057389 h 5144650"/>
              <a:gd name="connsiteX85" fmla="*/ 2024665 w 2621065"/>
              <a:gd name="connsiteY85" fmla="*/ 4118801 h 5144650"/>
              <a:gd name="connsiteX86" fmla="*/ 2072486 w 2621065"/>
              <a:gd name="connsiteY86" fmla="*/ 4180983 h 5144650"/>
              <a:gd name="connsiteX87" fmla="*/ 2102842 w 2621065"/>
              <a:gd name="connsiteY87" fmla="*/ 4242051 h 5144650"/>
              <a:gd name="connsiteX88" fmla="*/ 2090319 w 2621065"/>
              <a:gd name="connsiteY88" fmla="*/ 4351530 h 5144650"/>
              <a:gd name="connsiteX89" fmla="*/ 2109385 w 2621065"/>
              <a:gd name="connsiteY89" fmla="*/ 4438467 h 5144650"/>
              <a:gd name="connsiteX90" fmla="*/ 2204194 w 2621065"/>
              <a:gd name="connsiteY90" fmla="*/ 4542946 h 5144650"/>
              <a:gd name="connsiteX91" fmla="*/ 2332737 w 2621065"/>
              <a:gd name="connsiteY91" fmla="*/ 4624013 h 5144650"/>
              <a:gd name="connsiteX92" fmla="*/ 2379211 w 2621065"/>
              <a:gd name="connsiteY92" fmla="*/ 4692084 h 5144650"/>
              <a:gd name="connsiteX93" fmla="*/ 2437986 w 2621065"/>
              <a:gd name="connsiteY93" fmla="*/ 4815024 h 5144650"/>
              <a:gd name="connsiteX94" fmla="*/ 2466665 w 2621065"/>
              <a:gd name="connsiteY94" fmla="*/ 4853969 h 5144650"/>
              <a:gd name="connsiteX95" fmla="*/ 2469772 w 2621065"/>
              <a:gd name="connsiteY95" fmla="*/ 4906386 h 5144650"/>
              <a:gd name="connsiteX96" fmla="*/ 2485381 w 2621065"/>
              <a:gd name="connsiteY96" fmla="*/ 4916393 h 5144650"/>
              <a:gd name="connsiteX97" fmla="*/ 2494775 w 2621065"/>
              <a:gd name="connsiteY97" fmla="*/ 4928363 h 5144650"/>
              <a:gd name="connsiteX98" fmla="*/ 2503199 w 2621065"/>
              <a:gd name="connsiteY98" fmla="*/ 4925898 h 5144650"/>
              <a:gd name="connsiteX99" fmla="*/ 2517652 w 2621065"/>
              <a:gd name="connsiteY99" fmla="*/ 4937733 h 5144650"/>
              <a:gd name="connsiteX100" fmla="*/ 2527697 w 2621065"/>
              <a:gd name="connsiteY100" fmla="*/ 4958461 h 5144650"/>
              <a:gd name="connsiteX101" fmla="*/ 2567995 w 2621065"/>
              <a:gd name="connsiteY101" fmla="*/ 5062892 h 5144650"/>
              <a:gd name="connsiteX102" fmla="*/ 2596347 w 2621065"/>
              <a:gd name="connsiteY102" fmla="*/ 5121988 h 5144650"/>
              <a:gd name="connsiteX103" fmla="*/ 2613775 w 2621065"/>
              <a:gd name="connsiteY103" fmla="*/ 5139128 h 5144650"/>
              <a:gd name="connsiteX104" fmla="*/ 2621065 w 2621065"/>
              <a:gd name="connsiteY104" fmla="*/ 5144650 h 5144650"/>
              <a:gd name="connsiteX105" fmla="*/ 0 w 2621065"/>
              <a:gd name="connsiteY105" fmla="*/ 5144650 h 5144650"/>
              <a:gd name="connsiteX106" fmla="*/ 0 w 2621065"/>
              <a:gd name="connsiteY106" fmla="*/ 0 h 5144650"/>
              <a:gd name="connsiteX0" fmla="*/ 0 w 2621065"/>
              <a:gd name="connsiteY0" fmla="*/ 0 h 5144650"/>
              <a:gd name="connsiteX1" fmla="*/ 245438 w 2621065"/>
              <a:gd name="connsiteY1" fmla="*/ 268808 h 5144650"/>
              <a:gd name="connsiteX2" fmla="*/ 252687 w 2621065"/>
              <a:gd name="connsiteY2" fmla="*/ 292650 h 5144650"/>
              <a:gd name="connsiteX3" fmla="*/ 270361 w 2621065"/>
              <a:gd name="connsiteY3" fmla="*/ 304212 h 5144650"/>
              <a:gd name="connsiteX4" fmla="*/ 272327 w 2621065"/>
              <a:gd name="connsiteY4" fmla="*/ 324001 h 5144650"/>
              <a:gd name="connsiteX5" fmla="*/ 272077 w 2621065"/>
              <a:gd name="connsiteY5" fmla="*/ 327214 h 5144650"/>
              <a:gd name="connsiteX6" fmla="*/ 295110 w 2621065"/>
              <a:gd name="connsiteY6" fmla="*/ 357098 h 5144650"/>
              <a:gd name="connsiteX7" fmla="*/ 296727 w 2621065"/>
              <a:gd name="connsiteY7" fmla="*/ 371749 h 5144650"/>
              <a:gd name="connsiteX8" fmla="*/ 332716 w 2621065"/>
              <a:gd name="connsiteY8" fmla="*/ 440404 h 5144650"/>
              <a:gd name="connsiteX9" fmla="*/ 342633 w 2621065"/>
              <a:gd name="connsiteY9" fmla="*/ 459903 h 5144650"/>
              <a:gd name="connsiteX10" fmla="*/ 357304 w 2621065"/>
              <a:gd name="connsiteY10" fmla="*/ 470524 h 5144650"/>
              <a:gd name="connsiteX11" fmla="*/ 366064 w 2621065"/>
              <a:gd name="connsiteY11" fmla="*/ 467634 h 5144650"/>
              <a:gd name="connsiteX12" fmla="*/ 372502 w 2621065"/>
              <a:gd name="connsiteY12" fmla="*/ 477374 h 5144650"/>
              <a:gd name="connsiteX13" fmla="*/ 375501 w 2621065"/>
              <a:gd name="connsiteY13" fmla="*/ 478682 h 5144650"/>
              <a:gd name="connsiteX14" fmla="*/ 419128 w 2621065"/>
              <a:gd name="connsiteY14" fmla="*/ 557106 h 5144650"/>
              <a:gd name="connsiteX15" fmla="*/ 467073 w 2621065"/>
              <a:gd name="connsiteY15" fmla="*/ 632313 h 5144650"/>
              <a:gd name="connsiteX16" fmla="*/ 490229 w 2621065"/>
              <a:gd name="connsiteY16" fmla="*/ 751490 h 5144650"/>
              <a:gd name="connsiteX17" fmla="*/ 516935 w 2621065"/>
              <a:gd name="connsiteY17" fmla="*/ 799823 h 5144650"/>
              <a:gd name="connsiteX18" fmla="*/ 542847 w 2621065"/>
              <a:gd name="connsiteY18" fmla="*/ 848761 h 5144650"/>
              <a:gd name="connsiteX19" fmla="*/ 572074 w 2621065"/>
              <a:gd name="connsiteY19" fmla="*/ 958725 h 5144650"/>
              <a:gd name="connsiteX20" fmla="*/ 620598 w 2621065"/>
              <a:gd name="connsiteY20" fmla="*/ 1033391 h 5144650"/>
              <a:gd name="connsiteX21" fmla="*/ 632660 w 2621065"/>
              <a:gd name="connsiteY21" fmla="*/ 1112764 h 5144650"/>
              <a:gd name="connsiteX22" fmla="*/ 634562 w 2621065"/>
              <a:gd name="connsiteY22" fmla="*/ 1113550 h 5144650"/>
              <a:gd name="connsiteX23" fmla="*/ 640269 w 2621065"/>
              <a:gd name="connsiteY23" fmla="*/ 1129199 h 5144650"/>
              <a:gd name="connsiteX24" fmla="*/ 637728 w 2621065"/>
              <a:gd name="connsiteY24" fmla="*/ 1135143 h 5144650"/>
              <a:gd name="connsiteX25" fmla="*/ 687640 w 2621065"/>
              <a:gd name="connsiteY25" fmla="*/ 1174841 h 5144650"/>
              <a:gd name="connsiteX26" fmla="*/ 724323 w 2621065"/>
              <a:gd name="connsiteY26" fmla="*/ 1244103 h 5144650"/>
              <a:gd name="connsiteX27" fmla="*/ 732765 w 2621065"/>
              <a:gd name="connsiteY27" fmla="*/ 1279809 h 5144650"/>
              <a:gd name="connsiteX28" fmla="*/ 735243 w 2621065"/>
              <a:gd name="connsiteY28" fmla="*/ 1286495 h 5144650"/>
              <a:gd name="connsiteX29" fmla="*/ 735618 w 2621065"/>
              <a:gd name="connsiteY29" fmla="*/ 1286424 h 5144650"/>
              <a:gd name="connsiteX30" fmla="*/ 738875 w 2621065"/>
              <a:gd name="connsiteY30" fmla="*/ 1293066 h 5144650"/>
              <a:gd name="connsiteX31" fmla="*/ 739767 w 2621065"/>
              <a:gd name="connsiteY31" fmla="*/ 1298687 h 5144650"/>
              <a:gd name="connsiteX32" fmla="*/ 744578 w 2621065"/>
              <a:gd name="connsiteY32" fmla="*/ 1311657 h 5144650"/>
              <a:gd name="connsiteX33" fmla="*/ 748379 w 2621065"/>
              <a:gd name="connsiteY33" fmla="*/ 1314753 h 5144650"/>
              <a:gd name="connsiteX34" fmla="*/ 752978 w 2621065"/>
              <a:gd name="connsiteY34" fmla="*/ 1314010 h 5144650"/>
              <a:gd name="connsiteX35" fmla="*/ 752978 w 2621065"/>
              <a:gd name="connsiteY35" fmla="*/ 1315472 h 5144650"/>
              <a:gd name="connsiteX36" fmla="*/ 772880 w 2621065"/>
              <a:gd name="connsiteY36" fmla="*/ 1332740 h 5144650"/>
              <a:gd name="connsiteX37" fmla="*/ 805255 w 2621065"/>
              <a:gd name="connsiteY37" fmla="*/ 1379426 h 5144650"/>
              <a:gd name="connsiteX38" fmla="*/ 861455 w 2621065"/>
              <a:gd name="connsiteY38" fmla="*/ 1487793 h 5144650"/>
              <a:gd name="connsiteX39" fmla="*/ 889172 w 2621065"/>
              <a:gd name="connsiteY39" fmla="*/ 1589794 h 5144650"/>
              <a:gd name="connsiteX40" fmla="*/ 937443 w 2621065"/>
              <a:gd name="connsiteY40" fmla="*/ 1698307 h 5144650"/>
              <a:gd name="connsiteX41" fmla="*/ 974458 w 2621065"/>
              <a:gd name="connsiteY41" fmla="*/ 1768464 h 5144650"/>
              <a:gd name="connsiteX42" fmla="*/ 1013480 w 2621065"/>
              <a:gd name="connsiteY42" fmla="*/ 1853903 h 5144650"/>
              <a:gd name="connsiteX43" fmla="*/ 1031382 w 2621065"/>
              <a:gd name="connsiteY43" fmla="*/ 1948177 h 5144650"/>
              <a:gd name="connsiteX44" fmla="*/ 1031611 w 2621065"/>
              <a:gd name="connsiteY44" fmla="*/ 2064126 h 5144650"/>
              <a:gd name="connsiteX45" fmla="*/ 1043751 w 2621065"/>
              <a:gd name="connsiteY45" fmla="*/ 2210534 h 5144650"/>
              <a:gd name="connsiteX46" fmla="*/ 1055412 w 2621065"/>
              <a:gd name="connsiteY46" fmla="*/ 2309009 h 5144650"/>
              <a:gd name="connsiteX47" fmla="*/ 1077288 w 2621065"/>
              <a:gd name="connsiteY47" fmla="*/ 2438335 h 5144650"/>
              <a:gd name="connsiteX48" fmla="*/ 1095035 w 2621065"/>
              <a:gd name="connsiteY48" fmla="*/ 2483804 h 5144650"/>
              <a:gd name="connsiteX49" fmla="*/ 1084874 w 2621065"/>
              <a:gd name="connsiteY49" fmla="*/ 2535656 h 5144650"/>
              <a:gd name="connsiteX50" fmla="*/ 1097340 w 2621065"/>
              <a:gd name="connsiteY50" fmla="*/ 2549509 h 5144650"/>
              <a:gd name="connsiteX51" fmla="*/ 1099771 w 2621065"/>
              <a:gd name="connsiteY51" fmla="*/ 2551770 h 5144650"/>
              <a:gd name="connsiteX52" fmla="*/ 1103350 w 2621065"/>
              <a:gd name="connsiteY52" fmla="*/ 2563634 h 5144650"/>
              <a:gd name="connsiteX53" fmla="*/ 1112049 w 2621065"/>
              <a:gd name="connsiteY53" fmla="*/ 2563454 h 5144650"/>
              <a:gd name="connsiteX54" fmla="*/ 1127385 w 2621065"/>
              <a:gd name="connsiteY54" fmla="*/ 2601609 h 5144650"/>
              <a:gd name="connsiteX55" fmla="*/ 1139861 w 2621065"/>
              <a:gd name="connsiteY55" fmla="*/ 2713894 h 5144650"/>
              <a:gd name="connsiteX56" fmla="*/ 1152243 w 2621065"/>
              <a:gd name="connsiteY56" fmla="*/ 2778897 h 5144650"/>
              <a:gd name="connsiteX57" fmla="*/ 1164665 w 2621065"/>
              <a:gd name="connsiteY57" fmla="*/ 2800172 h 5144650"/>
              <a:gd name="connsiteX58" fmla="*/ 1176824 w 2621065"/>
              <a:gd name="connsiteY58" fmla="*/ 2832181 h 5144650"/>
              <a:gd name="connsiteX59" fmla="*/ 1204261 w 2621065"/>
              <a:gd name="connsiteY59" fmla="*/ 2886025 h 5144650"/>
              <a:gd name="connsiteX60" fmla="*/ 1256301 w 2621065"/>
              <a:gd name="connsiteY60" fmla="*/ 3039204 h 5144650"/>
              <a:gd name="connsiteX61" fmla="*/ 1282793 w 2621065"/>
              <a:gd name="connsiteY61" fmla="*/ 3166645 h 5144650"/>
              <a:gd name="connsiteX62" fmla="*/ 1353529 w 2621065"/>
              <a:gd name="connsiteY62" fmla="*/ 3266459 h 5144650"/>
              <a:gd name="connsiteX63" fmla="*/ 1443501 w 2621065"/>
              <a:gd name="connsiteY63" fmla="*/ 3351404 h 5144650"/>
              <a:gd name="connsiteX64" fmla="*/ 1502378 w 2621065"/>
              <a:gd name="connsiteY64" fmla="*/ 3451792 h 5144650"/>
              <a:gd name="connsiteX65" fmla="*/ 1608347 w 2621065"/>
              <a:gd name="connsiteY65" fmla="*/ 3567627 h 5144650"/>
              <a:gd name="connsiteX66" fmla="*/ 1672750 w 2621065"/>
              <a:gd name="connsiteY66" fmla="*/ 3660473 h 5144650"/>
              <a:gd name="connsiteX67" fmla="*/ 1674801 w 2621065"/>
              <a:gd name="connsiteY67" fmla="*/ 3660727 h 5144650"/>
              <a:gd name="connsiteX68" fmla="*/ 1684280 w 2621065"/>
              <a:gd name="connsiteY68" fmla="*/ 3674236 h 5144650"/>
              <a:gd name="connsiteX69" fmla="*/ 1683297 w 2621065"/>
              <a:gd name="connsiteY69" fmla="*/ 3680606 h 5144650"/>
              <a:gd name="connsiteX70" fmla="*/ 1688840 w 2621065"/>
              <a:gd name="connsiteY70" fmla="*/ 3690943 h 5144650"/>
              <a:gd name="connsiteX71" fmla="*/ 1697179 w 2621065"/>
              <a:gd name="connsiteY71" fmla="*/ 3714191 h 5144650"/>
              <a:gd name="connsiteX72" fmla="*/ 1812095 w 2621065"/>
              <a:gd name="connsiteY72" fmla="*/ 3794363 h 5144650"/>
              <a:gd name="connsiteX73" fmla="*/ 1816185 w 2621065"/>
              <a:gd name="connsiteY73" fmla="*/ 3800123 h 5144650"/>
              <a:gd name="connsiteX74" fmla="*/ 1816532 w 2621065"/>
              <a:gd name="connsiteY74" fmla="*/ 3799958 h 5144650"/>
              <a:gd name="connsiteX75" fmla="*/ 1821367 w 2621065"/>
              <a:gd name="connsiteY75" fmla="*/ 3805472 h 5144650"/>
              <a:gd name="connsiteX76" fmla="*/ 1823645 w 2621065"/>
              <a:gd name="connsiteY76" fmla="*/ 3810629 h 5144650"/>
              <a:gd name="connsiteX77" fmla="*/ 1831583 w 2621065"/>
              <a:gd name="connsiteY77" fmla="*/ 3821804 h 5144650"/>
              <a:gd name="connsiteX78" fmla="*/ 1836058 w 2621065"/>
              <a:gd name="connsiteY78" fmla="*/ 3823774 h 5144650"/>
              <a:gd name="connsiteX79" fmla="*/ 1840351 w 2621065"/>
              <a:gd name="connsiteY79" fmla="*/ 3821849 h 5144650"/>
              <a:gd name="connsiteX80" fmla="*/ 1864422 w 2621065"/>
              <a:gd name="connsiteY80" fmla="*/ 3834579 h 5144650"/>
              <a:gd name="connsiteX81" fmla="*/ 1907648 w 2621065"/>
              <a:gd name="connsiteY81" fmla="*/ 3870839 h 5144650"/>
              <a:gd name="connsiteX82" fmla="*/ 1928367 w 2621065"/>
              <a:gd name="connsiteY82" fmla="*/ 3895959 h 5144650"/>
              <a:gd name="connsiteX83" fmla="*/ 1923433 w 2621065"/>
              <a:gd name="connsiteY83" fmla="*/ 3982033 h 5144650"/>
              <a:gd name="connsiteX84" fmla="*/ 1980841 w 2621065"/>
              <a:gd name="connsiteY84" fmla="*/ 4057389 h 5144650"/>
              <a:gd name="connsiteX85" fmla="*/ 2024665 w 2621065"/>
              <a:gd name="connsiteY85" fmla="*/ 4118801 h 5144650"/>
              <a:gd name="connsiteX86" fmla="*/ 2072486 w 2621065"/>
              <a:gd name="connsiteY86" fmla="*/ 4180983 h 5144650"/>
              <a:gd name="connsiteX87" fmla="*/ 2102842 w 2621065"/>
              <a:gd name="connsiteY87" fmla="*/ 4242051 h 5144650"/>
              <a:gd name="connsiteX88" fmla="*/ 2090319 w 2621065"/>
              <a:gd name="connsiteY88" fmla="*/ 4351530 h 5144650"/>
              <a:gd name="connsiteX89" fmla="*/ 2109385 w 2621065"/>
              <a:gd name="connsiteY89" fmla="*/ 4438467 h 5144650"/>
              <a:gd name="connsiteX90" fmla="*/ 2204194 w 2621065"/>
              <a:gd name="connsiteY90" fmla="*/ 4542946 h 5144650"/>
              <a:gd name="connsiteX91" fmla="*/ 2332737 w 2621065"/>
              <a:gd name="connsiteY91" fmla="*/ 4624013 h 5144650"/>
              <a:gd name="connsiteX92" fmla="*/ 2379211 w 2621065"/>
              <a:gd name="connsiteY92" fmla="*/ 4692084 h 5144650"/>
              <a:gd name="connsiteX93" fmla="*/ 2437986 w 2621065"/>
              <a:gd name="connsiteY93" fmla="*/ 4815024 h 5144650"/>
              <a:gd name="connsiteX94" fmla="*/ 2466665 w 2621065"/>
              <a:gd name="connsiteY94" fmla="*/ 4853969 h 5144650"/>
              <a:gd name="connsiteX95" fmla="*/ 2469772 w 2621065"/>
              <a:gd name="connsiteY95" fmla="*/ 4906386 h 5144650"/>
              <a:gd name="connsiteX96" fmla="*/ 2485381 w 2621065"/>
              <a:gd name="connsiteY96" fmla="*/ 4916393 h 5144650"/>
              <a:gd name="connsiteX97" fmla="*/ 2494775 w 2621065"/>
              <a:gd name="connsiteY97" fmla="*/ 4928363 h 5144650"/>
              <a:gd name="connsiteX98" fmla="*/ 2503199 w 2621065"/>
              <a:gd name="connsiteY98" fmla="*/ 4925898 h 5144650"/>
              <a:gd name="connsiteX99" fmla="*/ 2517652 w 2621065"/>
              <a:gd name="connsiteY99" fmla="*/ 4937733 h 5144650"/>
              <a:gd name="connsiteX100" fmla="*/ 2527697 w 2621065"/>
              <a:gd name="connsiteY100" fmla="*/ 4958461 h 5144650"/>
              <a:gd name="connsiteX101" fmla="*/ 2567995 w 2621065"/>
              <a:gd name="connsiteY101" fmla="*/ 5062892 h 5144650"/>
              <a:gd name="connsiteX102" fmla="*/ 2596347 w 2621065"/>
              <a:gd name="connsiteY102" fmla="*/ 5121988 h 5144650"/>
              <a:gd name="connsiteX103" fmla="*/ 2613775 w 2621065"/>
              <a:gd name="connsiteY103" fmla="*/ 5139128 h 5144650"/>
              <a:gd name="connsiteX104" fmla="*/ 2621065 w 2621065"/>
              <a:gd name="connsiteY104" fmla="*/ 5144650 h 5144650"/>
              <a:gd name="connsiteX105" fmla="*/ 0 w 2621065"/>
              <a:gd name="connsiteY105" fmla="*/ 5144650 h 5144650"/>
              <a:gd name="connsiteX106" fmla="*/ 0 w 2621065"/>
              <a:gd name="connsiteY106" fmla="*/ 0 h 5144650"/>
              <a:gd name="connsiteX0" fmla="*/ 0 w 2621065"/>
              <a:gd name="connsiteY0" fmla="*/ 0 h 5144650"/>
              <a:gd name="connsiteX1" fmla="*/ 245438 w 2621065"/>
              <a:gd name="connsiteY1" fmla="*/ 268808 h 5144650"/>
              <a:gd name="connsiteX2" fmla="*/ 252687 w 2621065"/>
              <a:gd name="connsiteY2" fmla="*/ 292650 h 5144650"/>
              <a:gd name="connsiteX3" fmla="*/ 270361 w 2621065"/>
              <a:gd name="connsiteY3" fmla="*/ 304212 h 5144650"/>
              <a:gd name="connsiteX4" fmla="*/ 272327 w 2621065"/>
              <a:gd name="connsiteY4" fmla="*/ 324001 h 5144650"/>
              <a:gd name="connsiteX5" fmla="*/ 272077 w 2621065"/>
              <a:gd name="connsiteY5" fmla="*/ 327214 h 5144650"/>
              <a:gd name="connsiteX6" fmla="*/ 295110 w 2621065"/>
              <a:gd name="connsiteY6" fmla="*/ 357098 h 5144650"/>
              <a:gd name="connsiteX7" fmla="*/ 296727 w 2621065"/>
              <a:gd name="connsiteY7" fmla="*/ 371749 h 5144650"/>
              <a:gd name="connsiteX8" fmla="*/ 332716 w 2621065"/>
              <a:gd name="connsiteY8" fmla="*/ 440404 h 5144650"/>
              <a:gd name="connsiteX9" fmla="*/ 342633 w 2621065"/>
              <a:gd name="connsiteY9" fmla="*/ 459903 h 5144650"/>
              <a:gd name="connsiteX10" fmla="*/ 357304 w 2621065"/>
              <a:gd name="connsiteY10" fmla="*/ 470524 h 5144650"/>
              <a:gd name="connsiteX11" fmla="*/ 366064 w 2621065"/>
              <a:gd name="connsiteY11" fmla="*/ 467634 h 5144650"/>
              <a:gd name="connsiteX12" fmla="*/ 372502 w 2621065"/>
              <a:gd name="connsiteY12" fmla="*/ 477374 h 5144650"/>
              <a:gd name="connsiteX13" fmla="*/ 375501 w 2621065"/>
              <a:gd name="connsiteY13" fmla="*/ 478682 h 5144650"/>
              <a:gd name="connsiteX14" fmla="*/ 419128 w 2621065"/>
              <a:gd name="connsiteY14" fmla="*/ 557106 h 5144650"/>
              <a:gd name="connsiteX15" fmla="*/ 467073 w 2621065"/>
              <a:gd name="connsiteY15" fmla="*/ 632313 h 5144650"/>
              <a:gd name="connsiteX16" fmla="*/ 490229 w 2621065"/>
              <a:gd name="connsiteY16" fmla="*/ 751490 h 5144650"/>
              <a:gd name="connsiteX17" fmla="*/ 516935 w 2621065"/>
              <a:gd name="connsiteY17" fmla="*/ 799823 h 5144650"/>
              <a:gd name="connsiteX18" fmla="*/ 542847 w 2621065"/>
              <a:gd name="connsiteY18" fmla="*/ 848761 h 5144650"/>
              <a:gd name="connsiteX19" fmla="*/ 572074 w 2621065"/>
              <a:gd name="connsiteY19" fmla="*/ 958725 h 5144650"/>
              <a:gd name="connsiteX20" fmla="*/ 620598 w 2621065"/>
              <a:gd name="connsiteY20" fmla="*/ 1033391 h 5144650"/>
              <a:gd name="connsiteX21" fmla="*/ 632660 w 2621065"/>
              <a:gd name="connsiteY21" fmla="*/ 1112764 h 5144650"/>
              <a:gd name="connsiteX22" fmla="*/ 634562 w 2621065"/>
              <a:gd name="connsiteY22" fmla="*/ 1113550 h 5144650"/>
              <a:gd name="connsiteX23" fmla="*/ 640269 w 2621065"/>
              <a:gd name="connsiteY23" fmla="*/ 1129199 h 5144650"/>
              <a:gd name="connsiteX24" fmla="*/ 637728 w 2621065"/>
              <a:gd name="connsiteY24" fmla="*/ 1135143 h 5144650"/>
              <a:gd name="connsiteX25" fmla="*/ 687640 w 2621065"/>
              <a:gd name="connsiteY25" fmla="*/ 1174841 h 5144650"/>
              <a:gd name="connsiteX26" fmla="*/ 724323 w 2621065"/>
              <a:gd name="connsiteY26" fmla="*/ 1244103 h 5144650"/>
              <a:gd name="connsiteX27" fmla="*/ 732765 w 2621065"/>
              <a:gd name="connsiteY27" fmla="*/ 1279809 h 5144650"/>
              <a:gd name="connsiteX28" fmla="*/ 735243 w 2621065"/>
              <a:gd name="connsiteY28" fmla="*/ 1286495 h 5144650"/>
              <a:gd name="connsiteX29" fmla="*/ 735618 w 2621065"/>
              <a:gd name="connsiteY29" fmla="*/ 1286424 h 5144650"/>
              <a:gd name="connsiteX30" fmla="*/ 738875 w 2621065"/>
              <a:gd name="connsiteY30" fmla="*/ 1293066 h 5144650"/>
              <a:gd name="connsiteX31" fmla="*/ 739767 w 2621065"/>
              <a:gd name="connsiteY31" fmla="*/ 1298687 h 5144650"/>
              <a:gd name="connsiteX32" fmla="*/ 744578 w 2621065"/>
              <a:gd name="connsiteY32" fmla="*/ 1311657 h 5144650"/>
              <a:gd name="connsiteX33" fmla="*/ 748379 w 2621065"/>
              <a:gd name="connsiteY33" fmla="*/ 1314753 h 5144650"/>
              <a:gd name="connsiteX34" fmla="*/ 752978 w 2621065"/>
              <a:gd name="connsiteY34" fmla="*/ 1314010 h 5144650"/>
              <a:gd name="connsiteX35" fmla="*/ 752978 w 2621065"/>
              <a:gd name="connsiteY35" fmla="*/ 1315472 h 5144650"/>
              <a:gd name="connsiteX36" fmla="*/ 772880 w 2621065"/>
              <a:gd name="connsiteY36" fmla="*/ 1332740 h 5144650"/>
              <a:gd name="connsiteX37" fmla="*/ 805255 w 2621065"/>
              <a:gd name="connsiteY37" fmla="*/ 1379426 h 5144650"/>
              <a:gd name="connsiteX38" fmla="*/ 861455 w 2621065"/>
              <a:gd name="connsiteY38" fmla="*/ 1487793 h 5144650"/>
              <a:gd name="connsiteX39" fmla="*/ 889172 w 2621065"/>
              <a:gd name="connsiteY39" fmla="*/ 1589794 h 5144650"/>
              <a:gd name="connsiteX40" fmla="*/ 937443 w 2621065"/>
              <a:gd name="connsiteY40" fmla="*/ 1698307 h 5144650"/>
              <a:gd name="connsiteX41" fmla="*/ 974458 w 2621065"/>
              <a:gd name="connsiteY41" fmla="*/ 1768464 h 5144650"/>
              <a:gd name="connsiteX42" fmla="*/ 1013480 w 2621065"/>
              <a:gd name="connsiteY42" fmla="*/ 1853903 h 5144650"/>
              <a:gd name="connsiteX43" fmla="*/ 1031382 w 2621065"/>
              <a:gd name="connsiteY43" fmla="*/ 1948177 h 5144650"/>
              <a:gd name="connsiteX44" fmla="*/ 1031611 w 2621065"/>
              <a:gd name="connsiteY44" fmla="*/ 2064126 h 5144650"/>
              <a:gd name="connsiteX45" fmla="*/ 1043751 w 2621065"/>
              <a:gd name="connsiteY45" fmla="*/ 2210534 h 5144650"/>
              <a:gd name="connsiteX46" fmla="*/ 1055412 w 2621065"/>
              <a:gd name="connsiteY46" fmla="*/ 2309009 h 5144650"/>
              <a:gd name="connsiteX47" fmla="*/ 1077288 w 2621065"/>
              <a:gd name="connsiteY47" fmla="*/ 2438335 h 5144650"/>
              <a:gd name="connsiteX48" fmla="*/ 1095035 w 2621065"/>
              <a:gd name="connsiteY48" fmla="*/ 2483804 h 5144650"/>
              <a:gd name="connsiteX49" fmla="*/ 1084874 w 2621065"/>
              <a:gd name="connsiteY49" fmla="*/ 2535656 h 5144650"/>
              <a:gd name="connsiteX50" fmla="*/ 1097340 w 2621065"/>
              <a:gd name="connsiteY50" fmla="*/ 2549509 h 5144650"/>
              <a:gd name="connsiteX51" fmla="*/ 1099771 w 2621065"/>
              <a:gd name="connsiteY51" fmla="*/ 2551770 h 5144650"/>
              <a:gd name="connsiteX52" fmla="*/ 1103350 w 2621065"/>
              <a:gd name="connsiteY52" fmla="*/ 2563634 h 5144650"/>
              <a:gd name="connsiteX53" fmla="*/ 1112049 w 2621065"/>
              <a:gd name="connsiteY53" fmla="*/ 2563454 h 5144650"/>
              <a:gd name="connsiteX54" fmla="*/ 1127385 w 2621065"/>
              <a:gd name="connsiteY54" fmla="*/ 2601609 h 5144650"/>
              <a:gd name="connsiteX55" fmla="*/ 1139861 w 2621065"/>
              <a:gd name="connsiteY55" fmla="*/ 2713894 h 5144650"/>
              <a:gd name="connsiteX56" fmla="*/ 1152243 w 2621065"/>
              <a:gd name="connsiteY56" fmla="*/ 2778897 h 5144650"/>
              <a:gd name="connsiteX57" fmla="*/ 1164665 w 2621065"/>
              <a:gd name="connsiteY57" fmla="*/ 2800172 h 5144650"/>
              <a:gd name="connsiteX58" fmla="*/ 1176824 w 2621065"/>
              <a:gd name="connsiteY58" fmla="*/ 2832181 h 5144650"/>
              <a:gd name="connsiteX59" fmla="*/ 1204261 w 2621065"/>
              <a:gd name="connsiteY59" fmla="*/ 2886025 h 5144650"/>
              <a:gd name="connsiteX60" fmla="*/ 1256301 w 2621065"/>
              <a:gd name="connsiteY60" fmla="*/ 3039204 h 5144650"/>
              <a:gd name="connsiteX61" fmla="*/ 1282793 w 2621065"/>
              <a:gd name="connsiteY61" fmla="*/ 3166645 h 5144650"/>
              <a:gd name="connsiteX62" fmla="*/ 1353529 w 2621065"/>
              <a:gd name="connsiteY62" fmla="*/ 3266459 h 5144650"/>
              <a:gd name="connsiteX63" fmla="*/ 1443501 w 2621065"/>
              <a:gd name="connsiteY63" fmla="*/ 3351404 h 5144650"/>
              <a:gd name="connsiteX64" fmla="*/ 1502378 w 2621065"/>
              <a:gd name="connsiteY64" fmla="*/ 3451792 h 5144650"/>
              <a:gd name="connsiteX65" fmla="*/ 1608347 w 2621065"/>
              <a:gd name="connsiteY65" fmla="*/ 3567627 h 5144650"/>
              <a:gd name="connsiteX66" fmla="*/ 1672750 w 2621065"/>
              <a:gd name="connsiteY66" fmla="*/ 3660473 h 5144650"/>
              <a:gd name="connsiteX67" fmla="*/ 1674801 w 2621065"/>
              <a:gd name="connsiteY67" fmla="*/ 3660727 h 5144650"/>
              <a:gd name="connsiteX68" fmla="*/ 1684280 w 2621065"/>
              <a:gd name="connsiteY68" fmla="*/ 3674236 h 5144650"/>
              <a:gd name="connsiteX69" fmla="*/ 1683297 w 2621065"/>
              <a:gd name="connsiteY69" fmla="*/ 3680606 h 5144650"/>
              <a:gd name="connsiteX70" fmla="*/ 1688840 w 2621065"/>
              <a:gd name="connsiteY70" fmla="*/ 3690943 h 5144650"/>
              <a:gd name="connsiteX71" fmla="*/ 1697179 w 2621065"/>
              <a:gd name="connsiteY71" fmla="*/ 3714191 h 5144650"/>
              <a:gd name="connsiteX72" fmla="*/ 1812095 w 2621065"/>
              <a:gd name="connsiteY72" fmla="*/ 3794363 h 5144650"/>
              <a:gd name="connsiteX73" fmla="*/ 1816185 w 2621065"/>
              <a:gd name="connsiteY73" fmla="*/ 3800123 h 5144650"/>
              <a:gd name="connsiteX74" fmla="*/ 1816532 w 2621065"/>
              <a:gd name="connsiteY74" fmla="*/ 3799958 h 5144650"/>
              <a:gd name="connsiteX75" fmla="*/ 1821367 w 2621065"/>
              <a:gd name="connsiteY75" fmla="*/ 3805472 h 5144650"/>
              <a:gd name="connsiteX76" fmla="*/ 1823645 w 2621065"/>
              <a:gd name="connsiteY76" fmla="*/ 3810629 h 5144650"/>
              <a:gd name="connsiteX77" fmla="*/ 1831583 w 2621065"/>
              <a:gd name="connsiteY77" fmla="*/ 3821804 h 5144650"/>
              <a:gd name="connsiteX78" fmla="*/ 1836058 w 2621065"/>
              <a:gd name="connsiteY78" fmla="*/ 3823774 h 5144650"/>
              <a:gd name="connsiteX79" fmla="*/ 1840351 w 2621065"/>
              <a:gd name="connsiteY79" fmla="*/ 3821849 h 5144650"/>
              <a:gd name="connsiteX80" fmla="*/ 1864422 w 2621065"/>
              <a:gd name="connsiteY80" fmla="*/ 3834579 h 5144650"/>
              <a:gd name="connsiteX81" fmla="*/ 1907648 w 2621065"/>
              <a:gd name="connsiteY81" fmla="*/ 3870839 h 5144650"/>
              <a:gd name="connsiteX82" fmla="*/ 1928367 w 2621065"/>
              <a:gd name="connsiteY82" fmla="*/ 3895959 h 5144650"/>
              <a:gd name="connsiteX83" fmla="*/ 1923433 w 2621065"/>
              <a:gd name="connsiteY83" fmla="*/ 3982033 h 5144650"/>
              <a:gd name="connsiteX84" fmla="*/ 1980841 w 2621065"/>
              <a:gd name="connsiteY84" fmla="*/ 4057389 h 5144650"/>
              <a:gd name="connsiteX85" fmla="*/ 2024665 w 2621065"/>
              <a:gd name="connsiteY85" fmla="*/ 4118801 h 5144650"/>
              <a:gd name="connsiteX86" fmla="*/ 2072486 w 2621065"/>
              <a:gd name="connsiteY86" fmla="*/ 4180983 h 5144650"/>
              <a:gd name="connsiteX87" fmla="*/ 2102842 w 2621065"/>
              <a:gd name="connsiteY87" fmla="*/ 4242051 h 5144650"/>
              <a:gd name="connsiteX88" fmla="*/ 2090319 w 2621065"/>
              <a:gd name="connsiteY88" fmla="*/ 4351530 h 5144650"/>
              <a:gd name="connsiteX89" fmla="*/ 2109385 w 2621065"/>
              <a:gd name="connsiteY89" fmla="*/ 4438467 h 5144650"/>
              <a:gd name="connsiteX90" fmla="*/ 2204194 w 2621065"/>
              <a:gd name="connsiteY90" fmla="*/ 4542946 h 5144650"/>
              <a:gd name="connsiteX91" fmla="*/ 2237258 w 2621065"/>
              <a:gd name="connsiteY91" fmla="*/ 4638702 h 5144650"/>
              <a:gd name="connsiteX92" fmla="*/ 2379211 w 2621065"/>
              <a:gd name="connsiteY92" fmla="*/ 4692084 h 5144650"/>
              <a:gd name="connsiteX93" fmla="*/ 2437986 w 2621065"/>
              <a:gd name="connsiteY93" fmla="*/ 4815024 h 5144650"/>
              <a:gd name="connsiteX94" fmla="*/ 2466665 w 2621065"/>
              <a:gd name="connsiteY94" fmla="*/ 4853969 h 5144650"/>
              <a:gd name="connsiteX95" fmla="*/ 2469772 w 2621065"/>
              <a:gd name="connsiteY95" fmla="*/ 4906386 h 5144650"/>
              <a:gd name="connsiteX96" fmla="*/ 2485381 w 2621065"/>
              <a:gd name="connsiteY96" fmla="*/ 4916393 h 5144650"/>
              <a:gd name="connsiteX97" fmla="*/ 2494775 w 2621065"/>
              <a:gd name="connsiteY97" fmla="*/ 4928363 h 5144650"/>
              <a:gd name="connsiteX98" fmla="*/ 2503199 w 2621065"/>
              <a:gd name="connsiteY98" fmla="*/ 4925898 h 5144650"/>
              <a:gd name="connsiteX99" fmla="*/ 2517652 w 2621065"/>
              <a:gd name="connsiteY99" fmla="*/ 4937733 h 5144650"/>
              <a:gd name="connsiteX100" fmla="*/ 2527697 w 2621065"/>
              <a:gd name="connsiteY100" fmla="*/ 4958461 h 5144650"/>
              <a:gd name="connsiteX101" fmla="*/ 2567995 w 2621065"/>
              <a:gd name="connsiteY101" fmla="*/ 5062892 h 5144650"/>
              <a:gd name="connsiteX102" fmla="*/ 2596347 w 2621065"/>
              <a:gd name="connsiteY102" fmla="*/ 5121988 h 5144650"/>
              <a:gd name="connsiteX103" fmla="*/ 2613775 w 2621065"/>
              <a:gd name="connsiteY103" fmla="*/ 5139128 h 5144650"/>
              <a:gd name="connsiteX104" fmla="*/ 2621065 w 2621065"/>
              <a:gd name="connsiteY104" fmla="*/ 5144650 h 5144650"/>
              <a:gd name="connsiteX105" fmla="*/ 0 w 2621065"/>
              <a:gd name="connsiteY105" fmla="*/ 5144650 h 5144650"/>
              <a:gd name="connsiteX106" fmla="*/ 0 w 2621065"/>
              <a:gd name="connsiteY106" fmla="*/ 0 h 5144650"/>
              <a:gd name="connsiteX0" fmla="*/ 0 w 2621065"/>
              <a:gd name="connsiteY0" fmla="*/ 0 h 5144650"/>
              <a:gd name="connsiteX1" fmla="*/ 245438 w 2621065"/>
              <a:gd name="connsiteY1" fmla="*/ 268808 h 5144650"/>
              <a:gd name="connsiteX2" fmla="*/ 252687 w 2621065"/>
              <a:gd name="connsiteY2" fmla="*/ 292650 h 5144650"/>
              <a:gd name="connsiteX3" fmla="*/ 270361 w 2621065"/>
              <a:gd name="connsiteY3" fmla="*/ 304212 h 5144650"/>
              <a:gd name="connsiteX4" fmla="*/ 272327 w 2621065"/>
              <a:gd name="connsiteY4" fmla="*/ 324001 h 5144650"/>
              <a:gd name="connsiteX5" fmla="*/ 272077 w 2621065"/>
              <a:gd name="connsiteY5" fmla="*/ 327214 h 5144650"/>
              <a:gd name="connsiteX6" fmla="*/ 295110 w 2621065"/>
              <a:gd name="connsiteY6" fmla="*/ 357098 h 5144650"/>
              <a:gd name="connsiteX7" fmla="*/ 296727 w 2621065"/>
              <a:gd name="connsiteY7" fmla="*/ 371749 h 5144650"/>
              <a:gd name="connsiteX8" fmla="*/ 332716 w 2621065"/>
              <a:gd name="connsiteY8" fmla="*/ 440404 h 5144650"/>
              <a:gd name="connsiteX9" fmla="*/ 342633 w 2621065"/>
              <a:gd name="connsiteY9" fmla="*/ 459903 h 5144650"/>
              <a:gd name="connsiteX10" fmla="*/ 357304 w 2621065"/>
              <a:gd name="connsiteY10" fmla="*/ 470524 h 5144650"/>
              <a:gd name="connsiteX11" fmla="*/ 366064 w 2621065"/>
              <a:gd name="connsiteY11" fmla="*/ 467634 h 5144650"/>
              <a:gd name="connsiteX12" fmla="*/ 372502 w 2621065"/>
              <a:gd name="connsiteY12" fmla="*/ 477374 h 5144650"/>
              <a:gd name="connsiteX13" fmla="*/ 375501 w 2621065"/>
              <a:gd name="connsiteY13" fmla="*/ 478682 h 5144650"/>
              <a:gd name="connsiteX14" fmla="*/ 419128 w 2621065"/>
              <a:gd name="connsiteY14" fmla="*/ 557106 h 5144650"/>
              <a:gd name="connsiteX15" fmla="*/ 467073 w 2621065"/>
              <a:gd name="connsiteY15" fmla="*/ 632313 h 5144650"/>
              <a:gd name="connsiteX16" fmla="*/ 490229 w 2621065"/>
              <a:gd name="connsiteY16" fmla="*/ 751490 h 5144650"/>
              <a:gd name="connsiteX17" fmla="*/ 516935 w 2621065"/>
              <a:gd name="connsiteY17" fmla="*/ 799823 h 5144650"/>
              <a:gd name="connsiteX18" fmla="*/ 542847 w 2621065"/>
              <a:gd name="connsiteY18" fmla="*/ 848761 h 5144650"/>
              <a:gd name="connsiteX19" fmla="*/ 572074 w 2621065"/>
              <a:gd name="connsiteY19" fmla="*/ 958725 h 5144650"/>
              <a:gd name="connsiteX20" fmla="*/ 620598 w 2621065"/>
              <a:gd name="connsiteY20" fmla="*/ 1033391 h 5144650"/>
              <a:gd name="connsiteX21" fmla="*/ 632660 w 2621065"/>
              <a:gd name="connsiteY21" fmla="*/ 1112764 h 5144650"/>
              <a:gd name="connsiteX22" fmla="*/ 634562 w 2621065"/>
              <a:gd name="connsiteY22" fmla="*/ 1113550 h 5144650"/>
              <a:gd name="connsiteX23" fmla="*/ 640269 w 2621065"/>
              <a:gd name="connsiteY23" fmla="*/ 1129199 h 5144650"/>
              <a:gd name="connsiteX24" fmla="*/ 637728 w 2621065"/>
              <a:gd name="connsiteY24" fmla="*/ 1135143 h 5144650"/>
              <a:gd name="connsiteX25" fmla="*/ 687640 w 2621065"/>
              <a:gd name="connsiteY25" fmla="*/ 1174841 h 5144650"/>
              <a:gd name="connsiteX26" fmla="*/ 724323 w 2621065"/>
              <a:gd name="connsiteY26" fmla="*/ 1244103 h 5144650"/>
              <a:gd name="connsiteX27" fmla="*/ 732765 w 2621065"/>
              <a:gd name="connsiteY27" fmla="*/ 1279809 h 5144650"/>
              <a:gd name="connsiteX28" fmla="*/ 735243 w 2621065"/>
              <a:gd name="connsiteY28" fmla="*/ 1286495 h 5144650"/>
              <a:gd name="connsiteX29" fmla="*/ 735618 w 2621065"/>
              <a:gd name="connsiteY29" fmla="*/ 1286424 h 5144650"/>
              <a:gd name="connsiteX30" fmla="*/ 738875 w 2621065"/>
              <a:gd name="connsiteY30" fmla="*/ 1293066 h 5144650"/>
              <a:gd name="connsiteX31" fmla="*/ 739767 w 2621065"/>
              <a:gd name="connsiteY31" fmla="*/ 1298687 h 5144650"/>
              <a:gd name="connsiteX32" fmla="*/ 744578 w 2621065"/>
              <a:gd name="connsiteY32" fmla="*/ 1311657 h 5144650"/>
              <a:gd name="connsiteX33" fmla="*/ 748379 w 2621065"/>
              <a:gd name="connsiteY33" fmla="*/ 1314753 h 5144650"/>
              <a:gd name="connsiteX34" fmla="*/ 752978 w 2621065"/>
              <a:gd name="connsiteY34" fmla="*/ 1314010 h 5144650"/>
              <a:gd name="connsiteX35" fmla="*/ 752978 w 2621065"/>
              <a:gd name="connsiteY35" fmla="*/ 1315472 h 5144650"/>
              <a:gd name="connsiteX36" fmla="*/ 772880 w 2621065"/>
              <a:gd name="connsiteY36" fmla="*/ 1332740 h 5144650"/>
              <a:gd name="connsiteX37" fmla="*/ 805255 w 2621065"/>
              <a:gd name="connsiteY37" fmla="*/ 1379426 h 5144650"/>
              <a:gd name="connsiteX38" fmla="*/ 861455 w 2621065"/>
              <a:gd name="connsiteY38" fmla="*/ 1487793 h 5144650"/>
              <a:gd name="connsiteX39" fmla="*/ 889172 w 2621065"/>
              <a:gd name="connsiteY39" fmla="*/ 1589794 h 5144650"/>
              <a:gd name="connsiteX40" fmla="*/ 937443 w 2621065"/>
              <a:gd name="connsiteY40" fmla="*/ 1698307 h 5144650"/>
              <a:gd name="connsiteX41" fmla="*/ 974458 w 2621065"/>
              <a:gd name="connsiteY41" fmla="*/ 1768464 h 5144650"/>
              <a:gd name="connsiteX42" fmla="*/ 1013480 w 2621065"/>
              <a:gd name="connsiteY42" fmla="*/ 1853903 h 5144650"/>
              <a:gd name="connsiteX43" fmla="*/ 1031382 w 2621065"/>
              <a:gd name="connsiteY43" fmla="*/ 1948177 h 5144650"/>
              <a:gd name="connsiteX44" fmla="*/ 1031611 w 2621065"/>
              <a:gd name="connsiteY44" fmla="*/ 2064126 h 5144650"/>
              <a:gd name="connsiteX45" fmla="*/ 1043751 w 2621065"/>
              <a:gd name="connsiteY45" fmla="*/ 2210534 h 5144650"/>
              <a:gd name="connsiteX46" fmla="*/ 1055412 w 2621065"/>
              <a:gd name="connsiteY46" fmla="*/ 2309009 h 5144650"/>
              <a:gd name="connsiteX47" fmla="*/ 1077288 w 2621065"/>
              <a:gd name="connsiteY47" fmla="*/ 2438335 h 5144650"/>
              <a:gd name="connsiteX48" fmla="*/ 1095035 w 2621065"/>
              <a:gd name="connsiteY48" fmla="*/ 2483804 h 5144650"/>
              <a:gd name="connsiteX49" fmla="*/ 1084874 w 2621065"/>
              <a:gd name="connsiteY49" fmla="*/ 2535656 h 5144650"/>
              <a:gd name="connsiteX50" fmla="*/ 1097340 w 2621065"/>
              <a:gd name="connsiteY50" fmla="*/ 2549509 h 5144650"/>
              <a:gd name="connsiteX51" fmla="*/ 1099771 w 2621065"/>
              <a:gd name="connsiteY51" fmla="*/ 2551770 h 5144650"/>
              <a:gd name="connsiteX52" fmla="*/ 1103350 w 2621065"/>
              <a:gd name="connsiteY52" fmla="*/ 2563634 h 5144650"/>
              <a:gd name="connsiteX53" fmla="*/ 1112049 w 2621065"/>
              <a:gd name="connsiteY53" fmla="*/ 2563454 h 5144650"/>
              <a:gd name="connsiteX54" fmla="*/ 1127385 w 2621065"/>
              <a:gd name="connsiteY54" fmla="*/ 2601609 h 5144650"/>
              <a:gd name="connsiteX55" fmla="*/ 1139861 w 2621065"/>
              <a:gd name="connsiteY55" fmla="*/ 2713894 h 5144650"/>
              <a:gd name="connsiteX56" fmla="*/ 1152243 w 2621065"/>
              <a:gd name="connsiteY56" fmla="*/ 2778897 h 5144650"/>
              <a:gd name="connsiteX57" fmla="*/ 1164665 w 2621065"/>
              <a:gd name="connsiteY57" fmla="*/ 2800172 h 5144650"/>
              <a:gd name="connsiteX58" fmla="*/ 1176824 w 2621065"/>
              <a:gd name="connsiteY58" fmla="*/ 2832181 h 5144650"/>
              <a:gd name="connsiteX59" fmla="*/ 1204261 w 2621065"/>
              <a:gd name="connsiteY59" fmla="*/ 2886025 h 5144650"/>
              <a:gd name="connsiteX60" fmla="*/ 1256301 w 2621065"/>
              <a:gd name="connsiteY60" fmla="*/ 3039204 h 5144650"/>
              <a:gd name="connsiteX61" fmla="*/ 1282793 w 2621065"/>
              <a:gd name="connsiteY61" fmla="*/ 3166645 h 5144650"/>
              <a:gd name="connsiteX62" fmla="*/ 1353529 w 2621065"/>
              <a:gd name="connsiteY62" fmla="*/ 3266459 h 5144650"/>
              <a:gd name="connsiteX63" fmla="*/ 1443501 w 2621065"/>
              <a:gd name="connsiteY63" fmla="*/ 3351404 h 5144650"/>
              <a:gd name="connsiteX64" fmla="*/ 1502378 w 2621065"/>
              <a:gd name="connsiteY64" fmla="*/ 3451792 h 5144650"/>
              <a:gd name="connsiteX65" fmla="*/ 1608347 w 2621065"/>
              <a:gd name="connsiteY65" fmla="*/ 3567627 h 5144650"/>
              <a:gd name="connsiteX66" fmla="*/ 1672750 w 2621065"/>
              <a:gd name="connsiteY66" fmla="*/ 3660473 h 5144650"/>
              <a:gd name="connsiteX67" fmla="*/ 1674801 w 2621065"/>
              <a:gd name="connsiteY67" fmla="*/ 3660727 h 5144650"/>
              <a:gd name="connsiteX68" fmla="*/ 1684280 w 2621065"/>
              <a:gd name="connsiteY68" fmla="*/ 3674236 h 5144650"/>
              <a:gd name="connsiteX69" fmla="*/ 1683297 w 2621065"/>
              <a:gd name="connsiteY69" fmla="*/ 3680606 h 5144650"/>
              <a:gd name="connsiteX70" fmla="*/ 1688840 w 2621065"/>
              <a:gd name="connsiteY70" fmla="*/ 3690943 h 5144650"/>
              <a:gd name="connsiteX71" fmla="*/ 1697179 w 2621065"/>
              <a:gd name="connsiteY71" fmla="*/ 3714191 h 5144650"/>
              <a:gd name="connsiteX72" fmla="*/ 1812095 w 2621065"/>
              <a:gd name="connsiteY72" fmla="*/ 3794363 h 5144650"/>
              <a:gd name="connsiteX73" fmla="*/ 1816185 w 2621065"/>
              <a:gd name="connsiteY73" fmla="*/ 3800123 h 5144650"/>
              <a:gd name="connsiteX74" fmla="*/ 1816532 w 2621065"/>
              <a:gd name="connsiteY74" fmla="*/ 3799958 h 5144650"/>
              <a:gd name="connsiteX75" fmla="*/ 1821367 w 2621065"/>
              <a:gd name="connsiteY75" fmla="*/ 3805472 h 5144650"/>
              <a:gd name="connsiteX76" fmla="*/ 1823645 w 2621065"/>
              <a:gd name="connsiteY76" fmla="*/ 3810629 h 5144650"/>
              <a:gd name="connsiteX77" fmla="*/ 1831583 w 2621065"/>
              <a:gd name="connsiteY77" fmla="*/ 3821804 h 5144650"/>
              <a:gd name="connsiteX78" fmla="*/ 1836058 w 2621065"/>
              <a:gd name="connsiteY78" fmla="*/ 3823774 h 5144650"/>
              <a:gd name="connsiteX79" fmla="*/ 1840351 w 2621065"/>
              <a:gd name="connsiteY79" fmla="*/ 3821849 h 5144650"/>
              <a:gd name="connsiteX80" fmla="*/ 1864422 w 2621065"/>
              <a:gd name="connsiteY80" fmla="*/ 3834579 h 5144650"/>
              <a:gd name="connsiteX81" fmla="*/ 1907648 w 2621065"/>
              <a:gd name="connsiteY81" fmla="*/ 3870839 h 5144650"/>
              <a:gd name="connsiteX82" fmla="*/ 1928367 w 2621065"/>
              <a:gd name="connsiteY82" fmla="*/ 3895959 h 5144650"/>
              <a:gd name="connsiteX83" fmla="*/ 1923433 w 2621065"/>
              <a:gd name="connsiteY83" fmla="*/ 3982033 h 5144650"/>
              <a:gd name="connsiteX84" fmla="*/ 1980841 w 2621065"/>
              <a:gd name="connsiteY84" fmla="*/ 4057389 h 5144650"/>
              <a:gd name="connsiteX85" fmla="*/ 2024665 w 2621065"/>
              <a:gd name="connsiteY85" fmla="*/ 4118801 h 5144650"/>
              <a:gd name="connsiteX86" fmla="*/ 2072486 w 2621065"/>
              <a:gd name="connsiteY86" fmla="*/ 4180983 h 5144650"/>
              <a:gd name="connsiteX87" fmla="*/ 2102842 w 2621065"/>
              <a:gd name="connsiteY87" fmla="*/ 4242051 h 5144650"/>
              <a:gd name="connsiteX88" fmla="*/ 2090319 w 2621065"/>
              <a:gd name="connsiteY88" fmla="*/ 4351530 h 5144650"/>
              <a:gd name="connsiteX89" fmla="*/ 2109385 w 2621065"/>
              <a:gd name="connsiteY89" fmla="*/ 4438467 h 5144650"/>
              <a:gd name="connsiteX90" fmla="*/ 2204194 w 2621065"/>
              <a:gd name="connsiteY90" fmla="*/ 4542946 h 5144650"/>
              <a:gd name="connsiteX91" fmla="*/ 2237258 w 2621065"/>
              <a:gd name="connsiteY91" fmla="*/ 4638702 h 5144650"/>
              <a:gd name="connsiteX92" fmla="*/ 2313109 w 2621065"/>
              <a:gd name="connsiteY92" fmla="*/ 4699429 h 5144650"/>
              <a:gd name="connsiteX93" fmla="*/ 2437986 w 2621065"/>
              <a:gd name="connsiteY93" fmla="*/ 4815024 h 5144650"/>
              <a:gd name="connsiteX94" fmla="*/ 2466665 w 2621065"/>
              <a:gd name="connsiteY94" fmla="*/ 4853969 h 5144650"/>
              <a:gd name="connsiteX95" fmla="*/ 2469772 w 2621065"/>
              <a:gd name="connsiteY95" fmla="*/ 4906386 h 5144650"/>
              <a:gd name="connsiteX96" fmla="*/ 2485381 w 2621065"/>
              <a:gd name="connsiteY96" fmla="*/ 4916393 h 5144650"/>
              <a:gd name="connsiteX97" fmla="*/ 2494775 w 2621065"/>
              <a:gd name="connsiteY97" fmla="*/ 4928363 h 5144650"/>
              <a:gd name="connsiteX98" fmla="*/ 2503199 w 2621065"/>
              <a:gd name="connsiteY98" fmla="*/ 4925898 h 5144650"/>
              <a:gd name="connsiteX99" fmla="*/ 2517652 w 2621065"/>
              <a:gd name="connsiteY99" fmla="*/ 4937733 h 5144650"/>
              <a:gd name="connsiteX100" fmla="*/ 2527697 w 2621065"/>
              <a:gd name="connsiteY100" fmla="*/ 4958461 h 5144650"/>
              <a:gd name="connsiteX101" fmla="*/ 2567995 w 2621065"/>
              <a:gd name="connsiteY101" fmla="*/ 5062892 h 5144650"/>
              <a:gd name="connsiteX102" fmla="*/ 2596347 w 2621065"/>
              <a:gd name="connsiteY102" fmla="*/ 5121988 h 5144650"/>
              <a:gd name="connsiteX103" fmla="*/ 2613775 w 2621065"/>
              <a:gd name="connsiteY103" fmla="*/ 5139128 h 5144650"/>
              <a:gd name="connsiteX104" fmla="*/ 2621065 w 2621065"/>
              <a:gd name="connsiteY104" fmla="*/ 5144650 h 5144650"/>
              <a:gd name="connsiteX105" fmla="*/ 0 w 2621065"/>
              <a:gd name="connsiteY105" fmla="*/ 5144650 h 5144650"/>
              <a:gd name="connsiteX106" fmla="*/ 0 w 2621065"/>
              <a:gd name="connsiteY106" fmla="*/ 0 h 5144650"/>
              <a:gd name="connsiteX0" fmla="*/ 0 w 2621065"/>
              <a:gd name="connsiteY0" fmla="*/ 0 h 5144650"/>
              <a:gd name="connsiteX1" fmla="*/ 245438 w 2621065"/>
              <a:gd name="connsiteY1" fmla="*/ 268808 h 5144650"/>
              <a:gd name="connsiteX2" fmla="*/ 252687 w 2621065"/>
              <a:gd name="connsiteY2" fmla="*/ 292650 h 5144650"/>
              <a:gd name="connsiteX3" fmla="*/ 270361 w 2621065"/>
              <a:gd name="connsiteY3" fmla="*/ 304212 h 5144650"/>
              <a:gd name="connsiteX4" fmla="*/ 272327 w 2621065"/>
              <a:gd name="connsiteY4" fmla="*/ 324001 h 5144650"/>
              <a:gd name="connsiteX5" fmla="*/ 272077 w 2621065"/>
              <a:gd name="connsiteY5" fmla="*/ 327214 h 5144650"/>
              <a:gd name="connsiteX6" fmla="*/ 295110 w 2621065"/>
              <a:gd name="connsiteY6" fmla="*/ 357098 h 5144650"/>
              <a:gd name="connsiteX7" fmla="*/ 296727 w 2621065"/>
              <a:gd name="connsiteY7" fmla="*/ 371749 h 5144650"/>
              <a:gd name="connsiteX8" fmla="*/ 332716 w 2621065"/>
              <a:gd name="connsiteY8" fmla="*/ 440404 h 5144650"/>
              <a:gd name="connsiteX9" fmla="*/ 342633 w 2621065"/>
              <a:gd name="connsiteY9" fmla="*/ 459903 h 5144650"/>
              <a:gd name="connsiteX10" fmla="*/ 357304 w 2621065"/>
              <a:gd name="connsiteY10" fmla="*/ 470524 h 5144650"/>
              <a:gd name="connsiteX11" fmla="*/ 366064 w 2621065"/>
              <a:gd name="connsiteY11" fmla="*/ 467634 h 5144650"/>
              <a:gd name="connsiteX12" fmla="*/ 372502 w 2621065"/>
              <a:gd name="connsiteY12" fmla="*/ 477374 h 5144650"/>
              <a:gd name="connsiteX13" fmla="*/ 375501 w 2621065"/>
              <a:gd name="connsiteY13" fmla="*/ 478682 h 5144650"/>
              <a:gd name="connsiteX14" fmla="*/ 419128 w 2621065"/>
              <a:gd name="connsiteY14" fmla="*/ 557106 h 5144650"/>
              <a:gd name="connsiteX15" fmla="*/ 467073 w 2621065"/>
              <a:gd name="connsiteY15" fmla="*/ 632313 h 5144650"/>
              <a:gd name="connsiteX16" fmla="*/ 490229 w 2621065"/>
              <a:gd name="connsiteY16" fmla="*/ 751490 h 5144650"/>
              <a:gd name="connsiteX17" fmla="*/ 516935 w 2621065"/>
              <a:gd name="connsiteY17" fmla="*/ 799823 h 5144650"/>
              <a:gd name="connsiteX18" fmla="*/ 542847 w 2621065"/>
              <a:gd name="connsiteY18" fmla="*/ 848761 h 5144650"/>
              <a:gd name="connsiteX19" fmla="*/ 572074 w 2621065"/>
              <a:gd name="connsiteY19" fmla="*/ 958725 h 5144650"/>
              <a:gd name="connsiteX20" fmla="*/ 620598 w 2621065"/>
              <a:gd name="connsiteY20" fmla="*/ 1033391 h 5144650"/>
              <a:gd name="connsiteX21" fmla="*/ 632660 w 2621065"/>
              <a:gd name="connsiteY21" fmla="*/ 1112764 h 5144650"/>
              <a:gd name="connsiteX22" fmla="*/ 634562 w 2621065"/>
              <a:gd name="connsiteY22" fmla="*/ 1113550 h 5144650"/>
              <a:gd name="connsiteX23" fmla="*/ 640269 w 2621065"/>
              <a:gd name="connsiteY23" fmla="*/ 1129199 h 5144650"/>
              <a:gd name="connsiteX24" fmla="*/ 637728 w 2621065"/>
              <a:gd name="connsiteY24" fmla="*/ 1135143 h 5144650"/>
              <a:gd name="connsiteX25" fmla="*/ 687640 w 2621065"/>
              <a:gd name="connsiteY25" fmla="*/ 1174841 h 5144650"/>
              <a:gd name="connsiteX26" fmla="*/ 724323 w 2621065"/>
              <a:gd name="connsiteY26" fmla="*/ 1244103 h 5144650"/>
              <a:gd name="connsiteX27" fmla="*/ 732765 w 2621065"/>
              <a:gd name="connsiteY27" fmla="*/ 1279809 h 5144650"/>
              <a:gd name="connsiteX28" fmla="*/ 735243 w 2621065"/>
              <a:gd name="connsiteY28" fmla="*/ 1286495 h 5144650"/>
              <a:gd name="connsiteX29" fmla="*/ 735618 w 2621065"/>
              <a:gd name="connsiteY29" fmla="*/ 1286424 h 5144650"/>
              <a:gd name="connsiteX30" fmla="*/ 738875 w 2621065"/>
              <a:gd name="connsiteY30" fmla="*/ 1293066 h 5144650"/>
              <a:gd name="connsiteX31" fmla="*/ 739767 w 2621065"/>
              <a:gd name="connsiteY31" fmla="*/ 1298687 h 5144650"/>
              <a:gd name="connsiteX32" fmla="*/ 744578 w 2621065"/>
              <a:gd name="connsiteY32" fmla="*/ 1311657 h 5144650"/>
              <a:gd name="connsiteX33" fmla="*/ 748379 w 2621065"/>
              <a:gd name="connsiteY33" fmla="*/ 1314753 h 5144650"/>
              <a:gd name="connsiteX34" fmla="*/ 752978 w 2621065"/>
              <a:gd name="connsiteY34" fmla="*/ 1314010 h 5144650"/>
              <a:gd name="connsiteX35" fmla="*/ 752978 w 2621065"/>
              <a:gd name="connsiteY35" fmla="*/ 1315472 h 5144650"/>
              <a:gd name="connsiteX36" fmla="*/ 772880 w 2621065"/>
              <a:gd name="connsiteY36" fmla="*/ 1332740 h 5144650"/>
              <a:gd name="connsiteX37" fmla="*/ 805255 w 2621065"/>
              <a:gd name="connsiteY37" fmla="*/ 1379426 h 5144650"/>
              <a:gd name="connsiteX38" fmla="*/ 861455 w 2621065"/>
              <a:gd name="connsiteY38" fmla="*/ 1487793 h 5144650"/>
              <a:gd name="connsiteX39" fmla="*/ 889172 w 2621065"/>
              <a:gd name="connsiteY39" fmla="*/ 1589794 h 5144650"/>
              <a:gd name="connsiteX40" fmla="*/ 937443 w 2621065"/>
              <a:gd name="connsiteY40" fmla="*/ 1698307 h 5144650"/>
              <a:gd name="connsiteX41" fmla="*/ 974458 w 2621065"/>
              <a:gd name="connsiteY41" fmla="*/ 1768464 h 5144650"/>
              <a:gd name="connsiteX42" fmla="*/ 1013480 w 2621065"/>
              <a:gd name="connsiteY42" fmla="*/ 1853903 h 5144650"/>
              <a:gd name="connsiteX43" fmla="*/ 1031382 w 2621065"/>
              <a:gd name="connsiteY43" fmla="*/ 1948177 h 5144650"/>
              <a:gd name="connsiteX44" fmla="*/ 1031611 w 2621065"/>
              <a:gd name="connsiteY44" fmla="*/ 2064126 h 5144650"/>
              <a:gd name="connsiteX45" fmla="*/ 1043751 w 2621065"/>
              <a:gd name="connsiteY45" fmla="*/ 2210534 h 5144650"/>
              <a:gd name="connsiteX46" fmla="*/ 1055412 w 2621065"/>
              <a:gd name="connsiteY46" fmla="*/ 2309009 h 5144650"/>
              <a:gd name="connsiteX47" fmla="*/ 1077288 w 2621065"/>
              <a:gd name="connsiteY47" fmla="*/ 2438335 h 5144650"/>
              <a:gd name="connsiteX48" fmla="*/ 1095035 w 2621065"/>
              <a:gd name="connsiteY48" fmla="*/ 2483804 h 5144650"/>
              <a:gd name="connsiteX49" fmla="*/ 1084874 w 2621065"/>
              <a:gd name="connsiteY49" fmla="*/ 2535656 h 5144650"/>
              <a:gd name="connsiteX50" fmla="*/ 1097340 w 2621065"/>
              <a:gd name="connsiteY50" fmla="*/ 2549509 h 5144650"/>
              <a:gd name="connsiteX51" fmla="*/ 1099771 w 2621065"/>
              <a:gd name="connsiteY51" fmla="*/ 2551770 h 5144650"/>
              <a:gd name="connsiteX52" fmla="*/ 1103350 w 2621065"/>
              <a:gd name="connsiteY52" fmla="*/ 2563634 h 5144650"/>
              <a:gd name="connsiteX53" fmla="*/ 1112049 w 2621065"/>
              <a:gd name="connsiteY53" fmla="*/ 2563454 h 5144650"/>
              <a:gd name="connsiteX54" fmla="*/ 1127385 w 2621065"/>
              <a:gd name="connsiteY54" fmla="*/ 2601609 h 5144650"/>
              <a:gd name="connsiteX55" fmla="*/ 1139861 w 2621065"/>
              <a:gd name="connsiteY55" fmla="*/ 2713894 h 5144650"/>
              <a:gd name="connsiteX56" fmla="*/ 1152243 w 2621065"/>
              <a:gd name="connsiteY56" fmla="*/ 2778897 h 5144650"/>
              <a:gd name="connsiteX57" fmla="*/ 1164665 w 2621065"/>
              <a:gd name="connsiteY57" fmla="*/ 2800172 h 5144650"/>
              <a:gd name="connsiteX58" fmla="*/ 1176824 w 2621065"/>
              <a:gd name="connsiteY58" fmla="*/ 2832181 h 5144650"/>
              <a:gd name="connsiteX59" fmla="*/ 1204261 w 2621065"/>
              <a:gd name="connsiteY59" fmla="*/ 2886025 h 5144650"/>
              <a:gd name="connsiteX60" fmla="*/ 1256301 w 2621065"/>
              <a:gd name="connsiteY60" fmla="*/ 3039204 h 5144650"/>
              <a:gd name="connsiteX61" fmla="*/ 1282793 w 2621065"/>
              <a:gd name="connsiteY61" fmla="*/ 3166645 h 5144650"/>
              <a:gd name="connsiteX62" fmla="*/ 1353529 w 2621065"/>
              <a:gd name="connsiteY62" fmla="*/ 3266459 h 5144650"/>
              <a:gd name="connsiteX63" fmla="*/ 1443501 w 2621065"/>
              <a:gd name="connsiteY63" fmla="*/ 3351404 h 5144650"/>
              <a:gd name="connsiteX64" fmla="*/ 1502378 w 2621065"/>
              <a:gd name="connsiteY64" fmla="*/ 3451792 h 5144650"/>
              <a:gd name="connsiteX65" fmla="*/ 1608347 w 2621065"/>
              <a:gd name="connsiteY65" fmla="*/ 3567627 h 5144650"/>
              <a:gd name="connsiteX66" fmla="*/ 1672750 w 2621065"/>
              <a:gd name="connsiteY66" fmla="*/ 3660473 h 5144650"/>
              <a:gd name="connsiteX67" fmla="*/ 1674801 w 2621065"/>
              <a:gd name="connsiteY67" fmla="*/ 3660727 h 5144650"/>
              <a:gd name="connsiteX68" fmla="*/ 1684280 w 2621065"/>
              <a:gd name="connsiteY68" fmla="*/ 3674236 h 5144650"/>
              <a:gd name="connsiteX69" fmla="*/ 1683297 w 2621065"/>
              <a:gd name="connsiteY69" fmla="*/ 3680606 h 5144650"/>
              <a:gd name="connsiteX70" fmla="*/ 1688840 w 2621065"/>
              <a:gd name="connsiteY70" fmla="*/ 3690943 h 5144650"/>
              <a:gd name="connsiteX71" fmla="*/ 1697179 w 2621065"/>
              <a:gd name="connsiteY71" fmla="*/ 3714191 h 5144650"/>
              <a:gd name="connsiteX72" fmla="*/ 1812095 w 2621065"/>
              <a:gd name="connsiteY72" fmla="*/ 3794363 h 5144650"/>
              <a:gd name="connsiteX73" fmla="*/ 1816185 w 2621065"/>
              <a:gd name="connsiteY73" fmla="*/ 3800123 h 5144650"/>
              <a:gd name="connsiteX74" fmla="*/ 1816532 w 2621065"/>
              <a:gd name="connsiteY74" fmla="*/ 3799958 h 5144650"/>
              <a:gd name="connsiteX75" fmla="*/ 1821367 w 2621065"/>
              <a:gd name="connsiteY75" fmla="*/ 3805472 h 5144650"/>
              <a:gd name="connsiteX76" fmla="*/ 1823645 w 2621065"/>
              <a:gd name="connsiteY76" fmla="*/ 3810629 h 5144650"/>
              <a:gd name="connsiteX77" fmla="*/ 1831583 w 2621065"/>
              <a:gd name="connsiteY77" fmla="*/ 3821804 h 5144650"/>
              <a:gd name="connsiteX78" fmla="*/ 1836058 w 2621065"/>
              <a:gd name="connsiteY78" fmla="*/ 3823774 h 5144650"/>
              <a:gd name="connsiteX79" fmla="*/ 1840351 w 2621065"/>
              <a:gd name="connsiteY79" fmla="*/ 3821849 h 5144650"/>
              <a:gd name="connsiteX80" fmla="*/ 1864422 w 2621065"/>
              <a:gd name="connsiteY80" fmla="*/ 3834579 h 5144650"/>
              <a:gd name="connsiteX81" fmla="*/ 1907648 w 2621065"/>
              <a:gd name="connsiteY81" fmla="*/ 3870839 h 5144650"/>
              <a:gd name="connsiteX82" fmla="*/ 1923433 w 2621065"/>
              <a:gd name="connsiteY82" fmla="*/ 3982033 h 5144650"/>
              <a:gd name="connsiteX83" fmla="*/ 1980841 w 2621065"/>
              <a:gd name="connsiteY83" fmla="*/ 4057389 h 5144650"/>
              <a:gd name="connsiteX84" fmla="*/ 2024665 w 2621065"/>
              <a:gd name="connsiteY84" fmla="*/ 4118801 h 5144650"/>
              <a:gd name="connsiteX85" fmla="*/ 2072486 w 2621065"/>
              <a:gd name="connsiteY85" fmla="*/ 4180983 h 5144650"/>
              <a:gd name="connsiteX86" fmla="*/ 2102842 w 2621065"/>
              <a:gd name="connsiteY86" fmla="*/ 4242051 h 5144650"/>
              <a:gd name="connsiteX87" fmla="*/ 2090319 w 2621065"/>
              <a:gd name="connsiteY87" fmla="*/ 4351530 h 5144650"/>
              <a:gd name="connsiteX88" fmla="*/ 2109385 w 2621065"/>
              <a:gd name="connsiteY88" fmla="*/ 4438467 h 5144650"/>
              <a:gd name="connsiteX89" fmla="*/ 2204194 w 2621065"/>
              <a:gd name="connsiteY89" fmla="*/ 4542946 h 5144650"/>
              <a:gd name="connsiteX90" fmla="*/ 2237258 w 2621065"/>
              <a:gd name="connsiteY90" fmla="*/ 4638702 h 5144650"/>
              <a:gd name="connsiteX91" fmla="*/ 2313109 w 2621065"/>
              <a:gd name="connsiteY91" fmla="*/ 4699429 h 5144650"/>
              <a:gd name="connsiteX92" fmla="*/ 2437986 w 2621065"/>
              <a:gd name="connsiteY92" fmla="*/ 4815024 h 5144650"/>
              <a:gd name="connsiteX93" fmla="*/ 2466665 w 2621065"/>
              <a:gd name="connsiteY93" fmla="*/ 4853969 h 5144650"/>
              <a:gd name="connsiteX94" fmla="*/ 2469772 w 2621065"/>
              <a:gd name="connsiteY94" fmla="*/ 4906386 h 5144650"/>
              <a:gd name="connsiteX95" fmla="*/ 2485381 w 2621065"/>
              <a:gd name="connsiteY95" fmla="*/ 4916393 h 5144650"/>
              <a:gd name="connsiteX96" fmla="*/ 2494775 w 2621065"/>
              <a:gd name="connsiteY96" fmla="*/ 4928363 h 5144650"/>
              <a:gd name="connsiteX97" fmla="*/ 2503199 w 2621065"/>
              <a:gd name="connsiteY97" fmla="*/ 4925898 h 5144650"/>
              <a:gd name="connsiteX98" fmla="*/ 2517652 w 2621065"/>
              <a:gd name="connsiteY98" fmla="*/ 4937733 h 5144650"/>
              <a:gd name="connsiteX99" fmla="*/ 2527697 w 2621065"/>
              <a:gd name="connsiteY99" fmla="*/ 4958461 h 5144650"/>
              <a:gd name="connsiteX100" fmla="*/ 2567995 w 2621065"/>
              <a:gd name="connsiteY100" fmla="*/ 5062892 h 5144650"/>
              <a:gd name="connsiteX101" fmla="*/ 2596347 w 2621065"/>
              <a:gd name="connsiteY101" fmla="*/ 5121988 h 5144650"/>
              <a:gd name="connsiteX102" fmla="*/ 2613775 w 2621065"/>
              <a:gd name="connsiteY102" fmla="*/ 5139128 h 5144650"/>
              <a:gd name="connsiteX103" fmla="*/ 2621065 w 2621065"/>
              <a:gd name="connsiteY103" fmla="*/ 5144650 h 5144650"/>
              <a:gd name="connsiteX104" fmla="*/ 0 w 2621065"/>
              <a:gd name="connsiteY104" fmla="*/ 5144650 h 5144650"/>
              <a:gd name="connsiteX105" fmla="*/ 0 w 2621065"/>
              <a:gd name="connsiteY105" fmla="*/ 0 h 5144650"/>
              <a:gd name="connsiteX0" fmla="*/ 0 w 2621065"/>
              <a:gd name="connsiteY0" fmla="*/ 0 h 5144650"/>
              <a:gd name="connsiteX1" fmla="*/ 245438 w 2621065"/>
              <a:gd name="connsiteY1" fmla="*/ 268808 h 5144650"/>
              <a:gd name="connsiteX2" fmla="*/ 252687 w 2621065"/>
              <a:gd name="connsiteY2" fmla="*/ 292650 h 5144650"/>
              <a:gd name="connsiteX3" fmla="*/ 270361 w 2621065"/>
              <a:gd name="connsiteY3" fmla="*/ 304212 h 5144650"/>
              <a:gd name="connsiteX4" fmla="*/ 272327 w 2621065"/>
              <a:gd name="connsiteY4" fmla="*/ 324001 h 5144650"/>
              <a:gd name="connsiteX5" fmla="*/ 272077 w 2621065"/>
              <a:gd name="connsiteY5" fmla="*/ 327214 h 5144650"/>
              <a:gd name="connsiteX6" fmla="*/ 295110 w 2621065"/>
              <a:gd name="connsiteY6" fmla="*/ 357098 h 5144650"/>
              <a:gd name="connsiteX7" fmla="*/ 296727 w 2621065"/>
              <a:gd name="connsiteY7" fmla="*/ 371749 h 5144650"/>
              <a:gd name="connsiteX8" fmla="*/ 332716 w 2621065"/>
              <a:gd name="connsiteY8" fmla="*/ 440404 h 5144650"/>
              <a:gd name="connsiteX9" fmla="*/ 342633 w 2621065"/>
              <a:gd name="connsiteY9" fmla="*/ 459903 h 5144650"/>
              <a:gd name="connsiteX10" fmla="*/ 357304 w 2621065"/>
              <a:gd name="connsiteY10" fmla="*/ 470524 h 5144650"/>
              <a:gd name="connsiteX11" fmla="*/ 366064 w 2621065"/>
              <a:gd name="connsiteY11" fmla="*/ 467634 h 5144650"/>
              <a:gd name="connsiteX12" fmla="*/ 372502 w 2621065"/>
              <a:gd name="connsiteY12" fmla="*/ 477374 h 5144650"/>
              <a:gd name="connsiteX13" fmla="*/ 375501 w 2621065"/>
              <a:gd name="connsiteY13" fmla="*/ 478682 h 5144650"/>
              <a:gd name="connsiteX14" fmla="*/ 419128 w 2621065"/>
              <a:gd name="connsiteY14" fmla="*/ 557106 h 5144650"/>
              <a:gd name="connsiteX15" fmla="*/ 467073 w 2621065"/>
              <a:gd name="connsiteY15" fmla="*/ 632313 h 5144650"/>
              <a:gd name="connsiteX16" fmla="*/ 490229 w 2621065"/>
              <a:gd name="connsiteY16" fmla="*/ 751490 h 5144650"/>
              <a:gd name="connsiteX17" fmla="*/ 516935 w 2621065"/>
              <a:gd name="connsiteY17" fmla="*/ 799823 h 5144650"/>
              <a:gd name="connsiteX18" fmla="*/ 542847 w 2621065"/>
              <a:gd name="connsiteY18" fmla="*/ 848761 h 5144650"/>
              <a:gd name="connsiteX19" fmla="*/ 572074 w 2621065"/>
              <a:gd name="connsiteY19" fmla="*/ 958725 h 5144650"/>
              <a:gd name="connsiteX20" fmla="*/ 620598 w 2621065"/>
              <a:gd name="connsiteY20" fmla="*/ 1033391 h 5144650"/>
              <a:gd name="connsiteX21" fmla="*/ 632660 w 2621065"/>
              <a:gd name="connsiteY21" fmla="*/ 1112764 h 5144650"/>
              <a:gd name="connsiteX22" fmla="*/ 634562 w 2621065"/>
              <a:gd name="connsiteY22" fmla="*/ 1113550 h 5144650"/>
              <a:gd name="connsiteX23" fmla="*/ 640269 w 2621065"/>
              <a:gd name="connsiteY23" fmla="*/ 1129199 h 5144650"/>
              <a:gd name="connsiteX24" fmla="*/ 637728 w 2621065"/>
              <a:gd name="connsiteY24" fmla="*/ 1135143 h 5144650"/>
              <a:gd name="connsiteX25" fmla="*/ 687640 w 2621065"/>
              <a:gd name="connsiteY25" fmla="*/ 1174841 h 5144650"/>
              <a:gd name="connsiteX26" fmla="*/ 724323 w 2621065"/>
              <a:gd name="connsiteY26" fmla="*/ 1244103 h 5144650"/>
              <a:gd name="connsiteX27" fmla="*/ 732765 w 2621065"/>
              <a:gd name="connsiteY27" fmla="*/ 1279809 h 5144650"/>
              <a:gd name="connsiteX28" fmla="*/ 735243 w 2621065"/>
              <a:gd name="connsiteY28" fmla="*/ 1286495 h 5144650"/>
              <a:gd name="connsiteX29" fmla="*/ 735618 w 2621065"/>
              <a:gd name="connsiteY29" fmla="*/ 1286424 h 5144650"/>
              <a:gd name="connsiteX30" fmla="*/ 738875 w 2621065"/>
              <a:gd name="connsiteY30" fmla="*/ 1293066 h 5144650"/>
              <a:gd name="connsiteX31" fmla="*/ 739767 w 2621065"/>
              <a:gd name="connsiteY31" fmla="*/ 1298687 h 5144650"/>
              <a:gd name="connsiteX32" fmla="*/ 744578 w 2621065"/>
              <a:gd name="connsiteY32" fmla="*/ 1311657 h 5144650"/>
              <a:gd name="connsiteX33" fmla="*/ 748379 w 2621065"/>
              <a:gd name="connsiteY33" fmla="*/ 1314753 h 5144650"/>
              <a:gd name="connsiteX34" fmla="*/ 752978 w 2621065"/>
              <a:gd name="connsiteY34" fmla="*/ 1314010 h 5144650"/>
              <a:gd name="connsiteX35" fmla="*/ 752978 w 2621065"/>
              <a:gd name="connsiteY35" fmla="*/ 1315472 h 5144650"/>
              <a:gd name="connsiteX36" fmla="*/ 772880 w 2621065"/>
              <a:gd name="connsiteY36" fmla="*/ 1332740 h 5144650"/>
              <a:gd name="connsiteX37" fmla="*/ 805255 w 2621065"/>
              <a:gd name="connsiteY37" fmla="*/ 1379426 h 5144650"/>
              <a:gd name="connsiteX38" fmla="*/ 861455 w 2621065"/>
              <a:gd name="connsiteY38" fmla="*/ 1487793 h 5144650"/>
              <a:gd name="connsiteX39" fmla="*/ 889172 w 2621065"/>
              <a:gd name="connsiteY39" fmla="*/ 1589794 h 5144650"/>
              <a:gd name="connsiteX40" fmla="*/ 937443 w 2621065"/>
              <a:gd name="connsiteY40" fmla="*/ 1698307 h 5144650"/>
              <a:gd name="connsiteX41" fmla="*/ 974458 w 2621065"/>
              <a:gd name="connsiteY41" fmla="*/ 1768464 h 5144650"/>
              <a:gd name="connsiteX42" fmla="*/ 1013480 w 2621065"/>
              <a:gd name="connsiteY42" fmla="*/ 1853903 h 5144650"/>
              <a:gd name="connsiteX43" fmla="*/ 1031382 w 2621065"/>
              <a:gd name="connsiteY43" fmla="*/ 1948177 h 5144650"/>
              <a:gd name="connsiteX44" fmla="*/ 1031611 w 2621065"/>
              <a:gd name="connsiteY44" fmla="*/ 2064126 h 5144650"/>
              <a:gd name="connsiteX45" fmla="*/ 1043751 w 2621065"/>
              <a:gd name="connsiteY45" fmla="*/ 2210534 h 5144650"/>
              <a:gd name="connsiteX46" fmla="*/ 1055412 w 2621065"/>
              <a:gd name="connsiteY46" fmla="*/ 2309009 h 5144650"/>
              <a:gd name="connsiteX47" fmla="*/ 1077288 w 2621065"/>
              <a:gd name="connsiteY47" fmla="*/ 2438335 h 5144650"/>
              <a:gd name="connsiteX48" fmla="*/ 1095035 w 2621065"/>
              <a:gd name="connsiteY48" fmla="*/ 2483804 h 5144650"/>
              <a:gd name="connsiteX49" fmla="*/ 1084874 w 2621065"/>
              <a:gd name="connsiteY49" fmla="*/ 2535656 h 5144650"/>
              <a:gd name="connsiteX50" fmla="*/ 1097340 w 2621065"/>
              <a:gd name="connsiteY50" fmla="*/ 2549509 h 5144650"/>
              <a:gd name="connsiteX51" fmla="*/ 1099771 w 2621065"/>
              <a:gd name="connsiteY51" fmla="*/ 2551770 h 5144650"/>
              <a:gd name="connsiteX52" fmla="*/ 1103350 w 2621065"/>
              <a:gd name="connsiteY52" fmla="*/ 2563634 h 5144650"/>
              <a:gd name="connsiteX53" fmla="*/ 1112049 w 2621065"/>
              <a:gd name="connsiteY53" fmla="*/ 2563454 h 5144650"/>
              <a:gd name="connsiteX54" fmla="*/ 1127385 w 2621065"/>
              <a:gd name="connsiteY54" fmla="*/ 2601609 h 5144650"/>
              <a:gd name="connsiteX55" fmla="*/ 1139861 w 2621065"/>
              <a:gd name="connsiteY55" fmla="*/ 2713894 h 5144650"/>
              <a:gd name="connsiteX56" fmla="*/ 1152243 w 2621065"/>
              <a:gd name="connsiteY56" fmla="*/ 2778897 h 5144650"/>
              <a:gd name="connsiteX57" fmla="*/ 1164665 w 2621065"/>
              <a:gd name="connsiteY57" fmla="*/ 2800172 h 5144650"/>
              <a:gd name="connsiteX58" fmla="*/ 1176824 w 2621065"/>
              <a:gd name="connsiteY58" fmla="*/ 2832181 h 5144650"/>
              <a:gd name="connsiteX59" fmla="*/ 1204261 w 2621065"/>
              <a:gd name="connsiteY59" fmla="*/ 2886025 h 5144650"/>
              <a:gd name="connsiteX60" fmla="*/ 1256301 w 2621065"/>
              <a:gd name="connsiteY60" fmla="*/ 3039204 h 5144650"/>
              <a:gd name="connsiteX61" fmla="*/ 1282793 w 2621065"/>
              <a:gd name="connsiteY61" fmla="*/ 3166645 h 5144650"/>
              <a:gd name="connsiteX62" fmla="*/ 1353529 w 2621065"/>
              <a:gd name="connsiteY62" fmla="*/ 3266459 h 5144650"/>
              <a:gd name="connsiteX63" fmla="*/ 1443501 w 2621065"/>
              <a:gd name="connsiteY63" fmla="*/ 3351404 h 5144650"/>
              <a:gd name="connsiteX64" fmla="*/ 1502378 w 2621065"/>
              <a:gd name="connsiteY64" fmla="*/ 3451792 h 5144650"/>
              <a:gd name="connsiteX65" fmla="*/ 1608347 w 2621065"/>
              <a:gd name="connsiteY65" fmla="*/ 3567627 h 5144650"/>
              <a:gd name="connsiteX66" fmla="*/ 1672750 w 2621065"/>
              <a:gd name="connsiteY66" fmla="*/ 3660473 h 5144650"/>
              <a:gd name="connsiteX67" fmla="*/ 1674801 w 2621065"/>
              <a:gd name="connsiteY67" fmla="*/ 3660727 h 5144650"/>
              <a:gd name="connsiteX68" fmla="*/ 1684280 w 2621065"/>
              <a:gd name="connsiteY68" fmla="*/ 3674236 h 5144650"/>
              <a:gd name="connsiteX69" fmla="*/ 1683297 w 2621065"/>
              <a:gd name="connsiteY69" fmla="*/ 3680606 h 5144650"/>
              <a:gd name="connsiteX70" fmla="*/ 1688840 w 2621065"/>
              <a:gd name="connsiteY70" fmla="*/ 3690943 h 5144650"/>
              <a:gd name="connsiteX71" fmla="*/ 1697179 w 2621065"/>
              <a:gd name="connsiteY71" fmla="*/ 3714191 h 5144650"/>
              <a:gd name="connsiteX72" fmla="*/ 1812095 w 2621065"/>
              <a:gd name="connsiteY72" fmla="*/ 3794363 h 5144650"/>
              <a:gd name="connsiteX73" fmla="*/ 1816185 w 2621065"/>
              <a:gd name="connsiteY73" fmla="*/ 3800123 h 5144650"/>
              <a:gd name="connsiteX74" fmla="*/ 1816532 w 2621065"/>
              <a:gd name="connsiteY74" fmla="*/ 3799958 h 5144650"/>
              <a:gd name="connsiteX75" fmla="*/ 1821367 w 2621065"/>
              <a:gd name="connsiteY75" fmla="*/ 3805472 h 5144650"/>
              <a:gd name="connsiteX76" fmla="*/ 1823645 w 2621065"/>
              <a:gd name="connsiteY76" fmla="*/ 3810629 h 5144650"/>
              <a:gd name="connsiteX77" fmla="*/ 1831583 w 2621065"/>
              <a:gd name="connsiteY77" fmla="*/ 3821804 h 5144650"/>
              <a:gd name="connsiteX78" fmla="*/ 1836058 w 2621065"/>
              <a:gd name="connsiteY78" fmla="*/ 3823774 h 5144650"/>
              <a:gd name="connsiteX79" fmla="*/ 1840351 w 2621065"/>
              <a:gd name="connsiteY79" fmla="*/ 3821849 h 5144650"/>
              <a:gd name="connsiteX80" fmla="*/ 1864422 w 2621065"/>
              <a:gd name="connsiteY80" fmla="*/ 3834579 h 5144650"/>
              <a:gd name="connsiteX81" fmla="*/ 1923433 w 2621065"/>
              <a:gd name="connsiteY81" fmla="*/ 3982033 h 5144650"/>
              <a:gd name="connsiteX82" fmla="*/ 1980841 w 2621065"/>
              <a:gd name="connsiteY82" fmla="*/ 4057389 h 5144650"/>
              <a:gd name="connsiteX83" fmla="*/ 2024665 w 2621065"/>
              <a:gd name="connsiteY83" fmla="*/ 4118801 h 5144650"/>
              <a:gd name="connsiteX84" fmla="*/ 2072486 w 2621065"/>
              <a:gd name="connsiteY84" fmla="*/ 4180983 h 5144650"/>
              <a:gd name="connsiteX85" fmla="*/ 2102842 w 2621065"/>
              <a:gd name="connsiteY85" fmla="*/ 4242051 h 5144650"/>
              <a:gd name="connsiteX86" fmla="*/ 2090319 w 2621065"/>
              <a:gd name="connsiteY86" fmla="*/ 4351530 h 5144650"/>
              <a:gd name="connsiteX87" fmla="*/ 2109385 w 2621065"/>
              <a:gd name="connsiteY87" fmla="*/ 4438467 h 5144650"/>
              <a:gd name="connsiteX88" fmla="*/ 2204194 w 2621065"/>
              <a:gd name="connsiteY88" fmla="*/ 4542946 h 5144650"/>
              <a:gd name="connsiteX89" fmla="*/ 2237258 w 2621065"/>
              <a:gd name="connsiteY89" fmla="*/ 4638702 h 5144650"/>
              <a:gd name="connsiteX90" fmla="*/ 2313109 w 2621065"/>
              <a:gd name="connsiteY90" fmla="*/ 4699429 h 5144650"/>
              <a:gd name="connsiteX91" fmla="*/ 2437986 w 2621065"/>
              <a:gd name="connsiteY91" fmla="*/ 4815024 h 5144650"/>
              <a:gd name="connsiteX92" fmla="*/ 2466665 w 2621065"/>
              <a:gd name="connsiteY92" fmla="*/ 4853969 h 5144650"/>
              <a:gd name="connsiteX93" fmla="*/ 2469772 w 2621065"/>
              <a:gd name="connsiteY93" fmla="*/ 4906386 h 5144650"/>
              <a:gd name="connsiteX94" fmla="*/ 2485381 w 2621065"/>
              <a:gd name="connsiteY94" fmla="*/ 4916393 h 5144650"/>
              <a:gd name="connsiteX95" fmla="*/ 2494775 w 2621065"/>
              <a:gd name="connsiteY95" fmla="*/ 4928363 h 5144650"/>
              <a:gd name="connsiteX96" fmla="*/ 2503199 w 2621065"/>
              <a:gd name="connsiteY96" fmla="*/ 4925898 h 5144650"/>
              <a:gd name="connsiteX97" fmla="*/ 2517652 w 2621065"/>
              <a:gd name="connsiteY97" fmla="*/ 4937733 h 5144650"/>
              <a:gd name="connsiteX98" fmla="*/ 2527697 w 2621065"/>
              <a:gd name="connsiteY98" fmla="*/ 4958461 h 5144650"/>
              <a:gd name="connsiteX99" fmla="*/ 2567995 w 2621065"/>
              <a:gd name="connsiteY99" fmla="*/ 5062892 h 5144650"/>
              <a:gd name="connsiteX100" fmla="*/ 2596347 w 2621065"/>
              <a:gd name="connsiteY100" fmla="*/ 5121988 h 5144650"/>
              <a:gd name="connsiteX101" fmla="*/ 2613775 w 2621065"/>
              <a:gd name="connsiteY101" fmla="*/ 5139128 h 5144650"/>
              <a:gd name="connsiteX102" fmla="*/ 2621065 w 2621065"/>
              <a:gd name="connsiteY102" fmla="*/ 5144650 h 5144650"/>
              <a:gd name="connsiteX103" fmla="*/ 0 w 2621065"/>
              <a:gd name="connsiteY103" fmla="*/ 5144650 h 5144650"/>
              <a:gd name="connsiteX104" fmla="*/ 0 w 2621065"/>
              <a:gd name="connsiteY104" fmla="*/ 0 h 5144650"/>
              <a:gd name="connsiteX0" fmla="*/ 0 w 2621065"/>
              <a:gd name="connsiteY0" fmla="*/ 0 h 5144650"/>
              <a:gd name="connsiteX1" fmla="*/ 245438 w 2621065"/>
              <a:gd name="connsiteY1" fmla="*/ 268808 h 5144650"/>
              <a:gd name="connsiteX2" fmla="*/ 252687 w 2621065"/>
              <a:gd name="connsiteY2" fmla="*/ 292650 h 5144650"/>
              <a:gd name="connsiteX3" fmla="*/ 270361 w 2621065"/>
              <a:gd name="connsiteY3" fmla="*/ 304212 h 5144650"/>
              <a:gd name="connsiteX4" fmla="*/ 272327 w 2621065"/>
              <a:gd name="connsiteY4" fmla="*/ 324001 h 5144650"/>
              <a:gd name="connsiteX5" fmla="*/ 272077 w 2621065"/>
              <a:gd name="connsiteY5" fmla="*/ 327214 h 5144650"/>
              <a:gd name="connsiteX6" fmla="*/ 295110 w 2621065"/>
              <a:gd name="connsiteY6" fmla="*/ 357098 h 5144650"/>
              <a:gd name="connsiteX7" fmla="*/ 296727 w 2621065"/>
              <a:gd name="connsiteY7" fmla="*/ 371749 h 5144650"/>
              <a:gd name="connsiteX8" fmla="*/ 332716 w 2621065"/>
              <a:gd name="connsiteY8" fmla="*/ 440404 h 5144650"/>
              <a:gd name="connsiteX9" fmla="*/ 342633 w 2621065"/>
              <a:gd name="connsiteY9" fmla="*/ 459903 h 5144650"/>
              <a:gd name="connsiteX10" fmla="*/ 357304 w 2621065"/>
              <a:gd name="connsiteY10" fmla="*/ 470524 h 5144650"/>
              <a:gd name="connsiteX11" fmla="*/ 366064 w 2621065"/>
              <a:gd name="connsiteY11" fmla="*/ 467634 h 5144650"/>
              <a:gd name="connsiteX12" fmla="*/ 372502 w 2621065"/>
              <a:gd name="connsiteY12" fmla="*/ 477374 h 5144650"/>
              <a:gd name="connsiteX13" fmla="*/ 375501 w 2621065"/>
              <a:gd name="connsiteY13" fmla="*/ 478682 h 5144650"/>
              <a:gd name="connsiteX14" fmla="*/ 419128 w 2621065"/>
              <a:gd name="connsiteY14" fmla="*/ 557106 h 5144650"/>
              <a:gd name="connsiteX15" fmla="*/ 467073 w 2621065"/>
              <a:gd name="connsiteY15" fmla="*/ 632313 h 5144650"/>
              <a:gd name="connsiteX16" fmla="*/ 490229 w 2621065"/>
              <a:gd name="connsiteY16" fmla="*/ 751490 h 5144650"/>
              <a:gd name="connsiteX17" fmla="*/ 516935 w 2621065"/>
              <a:gd name="connsiteY17" fmla="*/ 799823 h 5144650"/>
              <a:gd name="connsiteX18" fmla="*/ 542847 w 2621065"/>
              <a:gd name="connsiteY18" fmla="*/ 848761 h 5144650"/>
              <a:gd name="connsiteX19" fmla="*/ 572074 w 2621065"/>
              <a:gd name="connsiteY19" fmla="*/ 958725 h 5144650"/>
              <a:gd name="connsiteX20" fmla="*/ 620598 w 2621065"/>
              <a:gd name="connsiteY20" fmla="*/ 1033391 h 5144650"/>
              <a:gd name="connsiteX21" fmla="*/ 632660 w 2621065"/>
              <a:gd name="connsiteY21" fmla="*/ 1112764 h 5144650"/>
              <a:gd name="connsiteX22" fmla="*/ 634562 w 2621065"/>
              <a:gd name="connsiteY22" fmla="*/ 1113550 h 5144650"/>
              <a:gd name="connsiteX23" fmla="*/ 640269 w 2621065"/>
              <a:gd name="connsiteY23" fmla="*/ 1129199 h 5144650"/>
              <a:gd name="connsiteX24" fmla="*/ 637728 w 2621065"/>
              <a:gd name="connsiteY24" fmla="*/ 1135143 h 5144650"/>
              <a:gd name="connsiteX25" fmla="*/ 687640 w 2621065"/>
              <a:gd name="connsiteY25" fmla="*/ 1174841 h 5144650"/>
              <a:gd name="connsiteX26" fmla="*/ 724323 w 2621065"/>
              <a:gd name="connsiteY26" fmla="*/ 1244103 h 5144650"/>
              <a:gd name="connsiteX27" fmla="*/ 732765 w 2621065"/>
              <a:gd name="connsiteY27" fmla="*/ 1279809 h 5144650"/>
              <a:gd name="connsiteX28" fmla="*/ 735243 w 2621065"/>
              <a:gd name="connsiteY28" fmla="*/ 1286495 h 5144650"/>
              <a:gd name="connsiteX29" fmla="*/ 735618 w 2621065"/>
              <a:gd name="connsiteY29" fmla="*/ 1286424 h 5144650"/>
              <a:gd name="connsiteX30" fmla="*/ 738875 w 2621065"/>
              <a:gd name="connsiteY30" fmla="*/ 1293066 h 5144650"/>
              <a:gd name="connsiteX31" fmla="*/ 739767 w 2621065"/>
              <a:gd name="connsiteY31" fmla="*/ 1298687 h 5144650"/>
              <a:gd name="connsiteX32" fmla="*/ 744578 w 2621065"/>
              <a:gd name="connsiteY32" fmla="*/ 1311657 h 5144650"/>
              <a:gd name="connsiteX33" fmla="*/ 748379 w 2621065"/>
              <a:gd name="connsiteY33" fmla="*/ 1314753 h 5144650"/>
              <a:gd name="connsiteX34" fmla="*/ 752978 w 2621065"/>
              <a:gd name="connsiteY34" fmla="*/ 1314010 h 5144650"/>
              <a:gd name="connsiteX35" fmla="*/ 752978 w 2621065"/>
              <a:gd name="connsiteY35" fmla="*/ 1315472 h 5144650"/>
              <a:gd name="connsiteX36" fmla="*/ 772880 w 2621065"/>
              <a:gd name="connsiteY36" fmla="*/ 1332740 h 5144650"/>
              <a:gd name="connsiteX37" fmla="*/ 805255 w 2621065"/>
              <a:gd name="connsiteY37" fmla="*/ 1379426 h 5144650"/>
              <a:gd name="connsiteX38" fmla="*/ 861455 w 2621065"/>
              <a:gd name="connsiteY38" fmla="*/ 1487793 h 5144650"/>
              <a:gd name="connsiteX39" fmla="*/ 889172 w 2621065"/>
              <a:gd name="connsiteY39" fmla="*/ 1589794 h 5144650"/>
              <a:gd name="connsiteX40" fmla="*/ 937443 w 2621065"/>
              <a:gd name="connsiteY40" fmla="*/ 1698307 h 5144650"/>
              <a:gd name="connsiteX41" fmla="*/ 974458 w 2621065"/>
              <a:gd name="connsiteY41" fmla="*/ 1768464 h 5144650"/>
              <a:gd name="connsiteX42" fmla="*/ 1013480 w 2621065"/>
              <a:gd name="connsiteY42" fmla="*/ 1853903 h 5144650"/>
              <a:gd name="connsiteX43" fmla="*/ 1031382 w 2621065"/>
              <a:gd name="connsiteY43" fmla="*/ 1948177 h 5144650"/>
              <a:gd name="connsiteX44" fmla="*/ 1031611 w 2621065"/>
              <a:gd name="connsiteY44" fmla="*/ 2064126 h 5144650"/>
              <a:gd name="connsiteX45" fmla="*/ 1043751 w 2621065"/>
              <a:gd name="connsiteY45" fmla="*/ 2210534 h 5144650"/>
              <a:gd name="connsiteX46" fmla="*/ 1055412 w 2621065"/>
              <a:gd name="connsiteY46" fmla="*/ 2309009 h 5144650"/>
              <a:gd name="connsiteX47" fmla="*/ 1077288 w 2621065"/>
              <a:gd name="connsiteY47" fmla="*/ 2438335 h 5144650"/>
              <a:gd name="connsiteX48" fmla="*/ 1095035 w 2621065"/>
              <a:gd name="connsiteY48" fmla="*/ 2483804 h 5144650"/>
              <a:gd name="connsiteX49" fmla="*/ 1084874 w 2621065"/>
              <a:gd name="connsiteY49" fmla="*/ 2535656 h 5144650"/>
              <a:gd name="connsiteX50" fmla="*/ 1097340 w 2621065"/>
              <a:gd name="connsiteY50" fmla="*/ 2549509 h 5144650"/>
              <a:gd name="connsiteX51" fmla="*/ 1099771 w 2621065"/>
              <a:gd name="connsiteY51" fmla="*/ 2551770 h 5144650"/>
              <a:gd name="connsiteX52" fmla="*/ 1103350 w 2621065"/>
              <a:gd name="connsiteY52" fmla="*/ 2563634 h 5144650"/>
              <a:gd name="connsiteX53" fmla="*/ 1112049 w 2621065"/>
              <a:gd name="connsiteY53" fmla="*/ 2563454 h 5144650"/>
              <a:gd name="connsiteX54" fmla="*/ 1127385 w 2621065"/>
              <a:gd name="connsiteY54" fmla="*/ 2601609 h 5144650"/>
              <a:gd name="connsiteX55" fmla="*/ 1139861 w 2621065"/>
              <a:gd name="connsiteY55" fmla="*/ 2713894 h 5144650"/>
              <a:gd name="connsiteX56" fmla="*/ 1152243 w 2621065"/>
              <a:gd name="connsiteY56" fmla="*/ 2778897 h 5144650"/>
              <a:gd name="connsiteX57" fmla="*/ 1164665 w 2621065"/>
              <a:gd name="connsiteY57" fmla="*/ 2800172 h 5144650"/>
              <a:gd name="connsiteX58" fmla="*/ 1176824 w 2621065"/>
              <a:gd name="connsiteY58" fmla="*/ 2832181 h 5144650"/>
              <a:gd name="connsiteX59" fmla="*/ 1204261 w 2621065"/>
              <a:gd name="connsiteY59" fmla="*/ 2886025 h 5144650"/>
              <a:gd name="connsiteX60" fmla="*/ 1256301 w 2621065"/>
              <a:gd name="connsiteY60" fmla="*/ 3039204 h 5144650"/>
              <a:gd name="connsiteX61" fmla="*/ 1282793 w 2621065"/>
              <a:gd name="connsiteY61" fmla="*/ 3166645 h 5144650"/>
              <a:gd name="connsiteX62" fmla="*/ 1353529 w 2621065"/>
              <a:gd name="connsiteY62" fmla="*/ 3266459 h 5144650"/>
              <a:gd name="connsiteX63" fmla="*/ 1443501 w 2621065"/>
              <a:gd name="connsiteY63" fmla="*/ 3351404 h 5144650"/>
              <a:gd name="connsiteX64" fmla="*/ 1502378 w 2621065"/>
              <a:gd name="connsiteY64" fmla="*/ 3451792 h 5144650"/>
              <a:gd name="connsiteX65" fmla="*/ 1608347 w 2621065"/>
              <a:gd name="connsiteY65" fmla="*/ 3567627 h 5144650"/>
              <a:gd name="connsiteX66" fmla="*/ 1672750 w 2621065"/>
              <a:gd name="connsiteY66" fmla="*/ 3660473 h 5144650"/>
              <a:gd name="connsiteX67" fmla="*/ 1674801 w 2621065"/>
              <a:gd name="connsiteY67" fmla="*/ 3660727 h 5144650"/>
              <a:gd name="connsiteX68" fmla="*/ 1684280 w 2621065"/>
              <a:gd name="connsiteY68" fmla="*/ 3674236 h 5144650"/>
              <a:gd name="connsiteX69" fmla="*/ 1683297 w 2621065"/>
              <a:gd name="connsiteY69" fmla="*/ 3680606 h 5144650"/>
              <a:gd name="connsiteX70" fmla="*/ 1688840 w 2621065"/>
              <a:gd name="connsiteY70" fmla="*/ 3690943 h 5144650"/>
              <a:gd name="connsiteX71" fmla="*/ 1697179 w 2621065"/>
              <a:gd name="connsiteY71" fmla="*/ 3714191 h 5144650"/>
              <a:gd name="connsiteX72" fmla="*/ 1812095 w 2621065"/>
              <a:gd name="connsiteY72" fmla="*/ 3794363 h 5144650"/>
              <a:gd name="connsiteX73" fmla="*/ 1816185 w 2621065"/>
              <a:gd name="connsiteY73" fmla="*/ 3800123 h 5144650"/>
              <a:gd name="connsiteX74" fmla="*/ 1816532 w 2621065"/>
              <a:gd name="connsiteY74" fmla="*/ 3799958 h 5144650"/>
              <a:gd name="connsiteX75" fmla="*/ 1821367 w 2621065"/>
              <a:gd name="connsiteY75" fmla="*/ 3805472 h 5144650"/>
              <a:gd name="connsiteX76" fmla="*/ 1823645 w 2621065"/>
              <a:gd name="connsiteY76" fmla="*/ 3810629 h 5144650"/>
              <a:gd name="connsiteX77" fmla="*/ 1831583 w 2621065"/>
              <a:gd name="connsiteY77" fmla="*/ 3821804 h 5144650"/>
              <a:gd name="connsiteX78" fmla="*/ 1836058 w 2621065"/>
              <a:gd name="connsiteY78" fmla="*/ 3823774 h 5144650"/>
              <a:gd name="connsiteX79" fmla="*/ 1840351 w 2621065"/>
              <a:gd name="connsiteY79" fmla="*/ 3821849 h 5144650"/>
              <a:gd name="connsiteX80" fmla="*/ 1857078 w 2621065"/>
              <a:gd name="connsiteY80" fmla="*/ 3885992 h 5144650"/>
              <a:gd name="connsiteX81" fmla="*/ 1923433 w 2621065"/>
              <a:gd name="connsiteY81" fmla="*/ 3982033 h 5144650"/>
              <a:gd name="connsiteX82" fmla="*/ 1980841 w 2621065"/>
              <a:gd name="connsiteY82" fmla="*/ 4057389 h 5144650"/>
              <a:gd name="connsiteX83" fmla="*/ 2024665 w 2621065"/>
              <a:gd name="connsiteY83" fmla="*/ 4118801 h 5144650"/>
              <a:gd name="connsiteX84" fmla="*/ 2072486 w 2621065"/>
              <a:gd name="connsiteY84" fmla="*/ 4180983 h 5144650"/>
              <a:gd name="connsiteX85" fmla="*/ 2102842 w 2621065"/>
              <a:gd name="connsiteY85" fmla="*/ 4242051 h 5144650"/>
              <a:gd name="connsiteX86" fmla="*/ 2090319 w 2621065"/>
              <a:gd name="connsiteY86" fmla="*/ 4351530 h 5144650"/>
              <a:gd name="connsiteX87" fmla="*/ 2109385 w 2621065"/>
              <a:gd name="connsiteY87" fmla="*/ 4438467 h 5144650"/>
              <a:gd name="connsiteX88" fmla="*/ 2204194 w 2621065"/>
              <a:gd name="connsiteY88" fmla="*/ 4542946 h 5144650"/>
              <a:gd name="connsiteX89" fmla="*/ 2237258 w 2621065"/>
              <a:gd name="connsiteY89" fmla="*/ 4638702 h 5144650"/>
              <a:gd name="connsiteX90" fmla="*/ 2313109 w 2621065"/>
              <a:gd name="connsiteY90" fmla="*/ 4699429 h 5144650"/>
              <a:gd name="connsiteX91" fmla="*/ 2437986 w 2621065"/>
              <a:gd name="connsiteY91" fmla="*/ 4815024 h 5144650"/>
              <a:gd name="connsiteX92" fmla="*/ 2466665 w 2621065"/>
              <a:gd name="connsiteY92" fmla="*/ 4853969 h 5144650"/>
              <a:gd name="connsiteX93" fmla="*/ 2469772 w 2621065"/>
              <a:gd name="connsiteY93" fmla="*/ 4906386 h 5144650"/>
              <a:gd name="connsiteX94" fmla="*/ 2485381 w 2621065"/>
              <a:gd name="connsiteY94" fmla="*/ 4916393 h 5144650"/>
              <a:gd name="connsiteX95" fmla="*/ 2494775 w 2621065"/>
              <a:gd name="connsiteY95" fmla="*/ 4928363 h 5144650"/>
              <a:gd name="connsiteX96" fmla="*/ 2503199 w 2621065"/>
              <a:gd name="connsiteY96" fmla="*/ 4925898 h 5144650"/>
              <a:gd name="connsiteX97" fmla="*/ 2517652 w 2621065"/>
              <a:gd name="connsiteY97" fmla="*/ 4937733 h 5144650"/>
              <a:gd name="connsiteX98" fmla="*/ 2527697 w 2621065"/>
              <a:gd name="connsiteY98" fmla="*/ 4958461 h 5144650"/>
              <a:gd name="connsiteX99" fmla="*/ 2567995 w 2621065"/>
              <a:gd name="connsiteY99" fmla="*/ 5062892 h 5144650"/>
              <a:gd name="connsiteX100" fmla="*/ 2596347 w 2621065"/>
              <a:gd name="connsiteY100" fmla="*/ 5121988 h 5144650"/>
              <a:gd name="connsiteX101" fmla="*/ 2613775 w 2621065"/>
              <a:gd name="connsiteY101" fmla="*/ 5139128 h 5144650"/>
              <a:gd name="connsiteX102" fmla="*/ 2621065 w 2621065"/>
              <a:gd name="connsiteY102" fmla="*/ 5144650 h 5144650"/>
              <a:gd name="connsiteX103" fmla="*/ 0 w 2621065"/>
              <a:gd name="connsiteY103" fmla="*/ 5144650 h 5144650"/>
              <a:gd name="connsiteX104" fmla="*/ 0 w 2621065"/>
              <a:gd name="connsiteY104" fmla="*/ 0 h 5144650"/>
              <a:gd name="connsiteX0" fmla="*/ 0 w 2621065"/>
              <a:gd name="connsiteY0" fmla="*/ 0 h 5144650"/>
              <a:gd name="connsiteX1" fmla="*/ 245438 w 2621065"/>
              <a:gd name="connsiteY1" fmla="*/ 268808 h 5144650"/>
              <a:gd name="connsiteX2" fmla="*/ 252687 w 2621065"/>
              <a:gd name="connsiteY2" fmla="*/ 292650 h 5144650"/>
              <a:gd name="connsiteX3" fmla="*/ 270361 w 2621065"/>
              <a:gd name="connsiteY3" fmla="*/ 304212 h 5144650"/>
              <a:gd name="connsiteX4" fmla="*/ 272327 w 2621065"/>
              <a:gd name="connsiteY4" fmla="*/ 324001 h 5144650"/>
              <a:gd name="connsiteX5" fmla="*/ 272077 w 2621065"/>
              <a:gd name="connsiteY5" fmla="*/ 327214 h 5144650"/>
              <a:gd name="connsiteX6" fmla="*/ 295110 w 2621065"/>
              <a:gd name="connsiteY6" fmla="*/ 357098 h 5144650"/>
              <a:gd name="connsiteX7" fmla="*/ 296727 w 2621065"/>
              <a:gd name="connsiteY7" fmla="*/ 371749 h 5144650"/>
              <a:gd name="connsiteX8" fmla="*/ 332716 w 2621065"/>
              <a:gd name="connsiteY8" fmla="*/ 440404 h 5144650"/>
              <a:gd name="connsiteX9" fmla="*/ 342633 w 2621065"/>
              <a:gd name="connsiteY9" fmla="*/ 459903 h 5144650"/>
              <a:gd name="connsiteX10" fmla="*/ 357304 w 2621065"/>
              <a:gd name="connsiteY10" fmla="*/ 470524 h 5144650"/>
              <a:gd name="connsiteX11" fmla="*/ 366064 w 2621065"/>
              <a:gd name="connsiteY11" fmla="*/ 467634 h 5144650"/>
              <a:gd name="connsiteX12" fmla="*/ 372502 w 2621065"/>
              <a:gd name="connsiteY12" fmla="*/ 477374 h 5144650"/>
              <a:gd name="connsiteX13" fmla="*/ 375501 w 2621065"/>
              <a:gd name="connsiteY13" fmla="*/ 478682 h 5144650"/>
              <a:gd name="connsiteX14" fmla="*/ 419128 w 2621065"/>
              <a:gd name="connsiteY14" fmla="*/ 557106 h 5144650"/>
              <a:gd name="connsiteX15" fmla="*/ 467073 w 2621065"/>
              <a:gd name="connsiteY15" fmla="*/ 632313 h 5144650"/>
              <a:gd name="connsiteX16" fmla="*/ 490229 w 2621065"/>
              <a:gd name="connsiteY16" fmla="*/ 751490 h 5144650"/>
              <a:gd name="connsiteX17" fmla="*/ 516935 w 2621065"/>
              <a:gd name="connsiteY17" fmla="*/ 799823 h 5144650"/>
              <a:gd name="connsiteX18" fmla="*/ 542847 w 2621065"/>
              <a:gd name="connsiteY18" fmla="*/ 848761 h 5144650"/>
              <a:gd name="connsiteX19" fmla="*/ 572074 w 2621065"/>
              <a:gd name="connsiteY19" fmla="*/ 958725 h 5144650"/>
              <a:gd name="connsiteX20" fmla="*/ 620598 w 2621065"/>
              <a:gd name="connsiteY20" fmla="*/ 1033391 h 5144650"/>
              <a:gd name="connsiteX21" fmla="*/ 632660 w 2621065"/>
              <a:gd name="connsiteY21" fmla="*/ 1112764 h 5144650"/>
              <a:gd name="connsiteX22" fmla="*/ 634562 w 2621065"/>
              <a:gd name="connsiteY22" fmla="*/ 1113550 h 5144650"/>
              <a:gd name="connsiteX23" fmla="*/ 640269 w 2621065"/>
              <a:gd name="connsiteY23" fmla="*/ 1129199 h 5144650"/>
              <a:gd name="connsiteX24" fmla="*/ 637728 w 2621065"/>
              <a:gd name="connsiteY24" fmla="*/ 1135143 h 5144650"/>
              <a:gd name="connsiteX25" fmla="*/ 687640 w 2621065"/>
              <a:gd name="connsiteY25" fmla="*/ 1174841 h 5144650"/>
              <a:gd name="connsiteX26" fmla="*/ 724323 w 2621065"/>
              <a:gd name="connsiteY26" fmla="*/ 1244103 h 5144650"/>
              <a:gd name="connsiteX27" fmla="*/ 732765 w 2621065"/>
              <a:gd name="connsiteY27" fmla="*/ 1279809 h 5144650"/>
              <a:gd name="connsiteX28" fmla="*/ 735243 w 2621065"/>
              <a:gd name="connsiteY28" fmla="*/ 1286495 h 5144650"/>
              <a:gd name="connsiteX29" fmla="*/ 735618 w 2621065"/>
              <a:gd name="connsiteY29" fmla="*/ 1286424 h 5144650"/>
              <a:gd name="connsiteX30" fmla="*/ 738875 w 2621065"/>
              <a:gd name="connsiteY30" fmla="*/ 1293066 h 5144650"/>
              <a:gd name="connsiteX31" fmla="*/ 739767 w 2621065"/>
              <a:gd name="connsiteY31" fmla="*/ 1298687 h 5144650"/>
              <a:gd name="connsiteX32" fmla="*/ 744578 w 2621065"/>
              <a:gd name="connsiteY32" fmla="*/ 1311657 h 5144650"/>
              <a:gd name="connsiteX33" fmla="*/ 748379 w 2621065"/>
              <a:gd name="connsiteY33" fmla="*/ 1314753 h 5144650"/>
              <a:gd name="connsiteX34" fmla="*/ 752978 w 2621065"/>
              <a:gd name="connsiteY34" fmla="*/ 1314010 h 5144650"/>
              <a:gd name="connsiteX35" fmla="*/ 752978 w 2621065"/>
              <a:gd name="connsiteY35" fmla="*/ 1315472 h 5144650"/>
              <a:gd name="connsiteX36" fmla="*/ 772880 w 2621065"/>
              <a:gd name="connsiteY36" fmla="*/ 1332740 h 5144650"/>
              <a:gd name="connsiteX37" fmla="*/ 805255 w 2621065"/>
              <a:gd name="connsiteY37" fmla="*/ 1379426 h 5144650"/>
              <a:gd name="connsiteX38" fmla="*/ 861455 w 2621065"/>
              <a:gd name="connsiteY38" fmla="*/ 1487793 h 5144650"/>
              <a:gd name="connsiteX39" fmla="*/ 889172 w 2621065"/>
              <a:gd name="connsiteY39" fmla="*/ 1589794 h 5144650"/>
              <a:gd name="connsiteX40" fmla="*/ 937443 w 2621065"/>
              <a:gd name="connsiteY40" fmla="*/ 1698307 h 5144650"/>
              <a:gd name="connsiteX41" fmla="*/ 974458 w 2621065"/>
              <a:gd name="connsiteY41" fmla="*/ 1768464 h 5144650"/>
              <a:gd name="connsiteX42" fmla="*/ 1013480 w 2621065"/>
              <a:gd name="connsiteY42" fmla="*/ 1853903 h 5144650"/>
              <a:gd name="connsiteX43" fmla="*/ 1031382 w 2621065"/>
              <a:gd name="connsiteY43" fmla="*/ 1948177 h 5144650"/>
              <a:gd name="connsiteX44" fmla="*/ 1031611 w 2621065"/>
              <a:gd name="connsiteY44" fmla="*/ 2064126 h 5144650"/>
              <a:gd name="connsiteX45" fmla="*/ 1043751 w 2621065"/>
              <a:gd name="connsiteY45" fmla="*/ 2210534 h 5144650"/>
              <a:gd name="connsiteX46" fmla="*/ 1055412 w 2621065"/>
              <a:gd name="connsiteY46" fmla="*/ 2309009 h 5144650"/>
              <a:gd name="connsiteX47" fmla="*/ 1077288 w 2621065"/>
              <a:gd name="connsiteY47" fmla="*/ 2438335 h 5144650"/>
              <a:gd name="connsiteX48" fmla="*/ 1095035 w 2621065"/>
              <a:gd name="connsiteY48" fmla="*/ 2483804 h 5144650"/>
              <a:gd name="connsiteX49" fmla="*/ 1084874 w 2621065"/>
              <a:gd name="connsiteY49" fmla="*/ 2535656 h 5144650"/>
              <a:gd name="connsiteX50" fmla="*/ 1097340 w 2621065"/>
              <a:gd name="connsiteY50" fmla="*/ 2549509 h 5144650"/>
              <a:gd name="connsiteX51" fmla="*/ 1099771 w 2621065"/>
              <a:gd name="connsiteY51" fmla="*/ 2551770 h 5144650"/>
              <a:gd name="connsiteX52" fmla="*/ 1103350 w 2621065"/>
              <a:gd name="connsiteY52" fmla="*/ 2563634 h 5144650"/>
              <a:gd name="connsiteX53" fmla="*/ 1112049 w 2621065"/>
              <a:gd name="connsiteY53" fmla="*/ 2563454 h 5144650"/>
              <a:gd name="connsiteX54" fmla="*/ 1127385 w 2621065"/>
              <a:gd name="connsiteY54" fmla="*/ 2601609 h 5144650"/>
              <a:gd name="connsiteX55" fmla="*/ 1139861 w 2621065"/>
              <a:gd name="connsiteY55" fmla="*/ 2713894 h 5144650"/>
              <a:gd name="connsiteX56" fmla="*/ 1152243 w 2621065"/>
              <a:gd name="connsiteY56" fmla="*/ 2778897 h 5144650"/>
              <a:gd name="connsiteX57" fmla="*/ 1164665 w 2621065"/>
              <a:gd name="connsiteY57" fmla="*/ 2800172 h 5144650"/>
              <a:gd name="connsiteX58" fmla="*/ 1176824 w 2621065"/>
              <a:gd name="connsiteY58" fmla="*/ 2832181 h 5144650"/>
              <a:gd name="connsiteX59" fmla="*/ 1204261 w 2621065"/>
              <a:gd name="connsiteY59" fmla="*/ 2886025 h 5144650"/>
              <a:gd name="connsiteX60" fmla="*/ 1256301 w 2621065"/>
              <a:gd name="connsiteY60" fmla="*/ 3039204 h 5144650"/>
              <a:gd name="connsiteX61" fmla="*/ 1282793 w 2621065"/>
              <a:gd name="connsiteY61" fmla="*/ 3166645 h 5144650"/>
              <a:gd name="connsiteX62" fmla="*/ 1353529 w 2621065"/>
              <a:gd name="connsiteY62" fmla="*/ 3266459 h 5144650"/>
              <a:gd name="connsiteX63" fmla="*/ 1443501 w 2621065"/>
              <a:gd name="connsiteY63" fmla="*/ 3351404 h 5144650"/>
              <a:gd name="connsiteX64" fmla="*/ 1502378 w 2621065"/>
              <a:gd name="connsiteY64" fmla="*/ 3451792 h 5144650"/>
              <a:gd name="connsiteX65" fmla="*/ 1608347 w 2621065"/>
              <a:gd name="connsiteY65" fmla="*/ 3567627 h 5144650"/>
              <a:gd name="connsiteX66" fmla="*/ 1672750 w 2621065"/>
              <a:gd name="connsiteY66" fmla="*/ 3660473 h 5144650"/>
              <a:gd name="connsiteX67" fmla="*/ 1674801 w 2621065"/>
              <a:gd name="connsiteY67" fmla="*/ 3660727 h 5144650"/>
              <a:gd name="connsiteX68" fmla="*/ 1684280 w 2621065"/>
              <a:gd name="connsiteY68" fmla="*/ 3674236 h 5144650"/>
              <a:gd name="connsiteX69" fmla="*/ 1683297 w 2621065"/>
              <a:gd name="connsiteY69" fmla="*/ 3680606 h 5144650"/>
              <a:gd name="connsiteX70" fmla="*/ 1688840 w 2621065"/>
              <a:gd name="connsiteY70" fmla="*/ 3690943 h 5144650"/>
              <a:gd name="connsiteX71" fmla="*/ 1697179 w 2621065"/>
              <a:gd name="connsiteY71" fmla="*/ 3714191 h 5144650"/>
              <a:gd name="connsiteX72" fmla="*/ 1812095 w 2621065"/>
              <a:gd name="connsiteY72" fmla="*/ 3794363 h 5144650"/>
              <a:gd name="connsiteX73" fmla="*/ 1816185 w 2621065"/>
              <a:gd name="connsiteY73" fmla="*/ 3800123 h 5144650"/>
              <a:gd name="connsiteX74" fmla="*/ 1816532 w 2621065"/>
              <a:gd name="connsiteY74" fmla="*/ 3799958 h 5144650"/>
              <a:gd name="connsiteX75" fmla="*/ 1821367 w 2621065"/>
              <a:gd name="connsiteY75" fmla="*/ 3805472 h 5144650"/>
              <a:gd name="connsiteX76" fmla="*/ 1823645 w 2621065"/>
              <a:gd name="connsiteY76" fmla="*/ 3810629 h 5144650"/>
              <a:gd name="connsiteX77" fmla="*/ 1831583 w 2621065"/>
              <a:gd name="connsiteY77" fmla="*/ 3821804 h 5144650"/>
              <a:gd name="connsiteX78" fmla="*/ 1836058 w 2621065"/>
              <a:gd name="connsiteY78" fmla="*/ 3823774 h 5144650"/>
              <a:gd name="connsiteX79" fmla="*/ 1840351 w 2621065"/>
              <a:gd name="connsiteY79" fmla="*/ 3807160 h 5144650"/>
              <a:gd name="connsiteX80" fmla="*/ 1857078 w 2621065"/>
              <a:gd name="connsiteY80" fmla="*/ 3885992 h 5144650"/>
              <a:gd name="connsiteX81" fmla="*/ 1923433 w 2621065"/>
              <a:gd name="connsiteY81" fmla="*/ 3982033 h 5144650"/>
              <a:gd name="connsiteX82" fmla="*/ 1980841 w 2621065"/>
              <a:gd name="connsiteY82" fmla="*/ 4057389 h 5144650"/>
              <a:gd name="connsiteX83" fmla="*/ 2024665 w 2621065"/>
              <a:gd name="connsiteY83" fmla="*/ 4118801 h 5144650"/>
              <a:gd name="connsiteX84" fmla="*/ 2072486 w 2621065"/>
              <a:gd name="connsiteY84" fmla="*/ 4180983 h 5144650"/>
              <a:gd name="connsiteX85" fmla="*/ 2102842 w 2621065"/>
              <a:gd name="connsiteY85" fmla="*/ 4242051 h 5144650"/>
              <a:gd name="connsiteX86" fmla="*/ 2090319 w 2621065"/>
              <a:gd name="connsiteY86" fmla="*/ 4351530 h 5144650"/>
              <a:gd name="connsiteX87" fmla="*/ 2109385 w 2621065"/>
              <a:gd name="connsiteY87" fmla="*/ 4438467 h 5144650"/>
              <a:gd name="connsiteX88" fmla="*/ 2204194 w 2621065"/>
              <a:gd name="connsiteY88" fmla="*/ 4542946 h 5144650"/>
              <a:gd name="connsiteX89" fmla="*/ 2237258 w 2621065"/>
              <a:gd name="connsiteY89" fmla="*/ 4638702 h 5144650"/>
              <a:gd name="connsiteX90" fmla="*/ 2313109 w 2621065"/>
              <a:gd name="connsiteY90" fmla="*/ 4699429 h 5144650"/>
              <a:gd name="connsiteX91" fmla="*/ 2437986 w 2621065"/>
              <a:gd name="connsiteY91" fmla="*/ 4815024 h 5144650"/>
              <a:gd name="connsiteX92" fmla="*/ 2466665 w 2621065"/>
              <a:gd name="connsiteY92" fmla="*/ 4853969 h 5144650"/>
              <a:gd name="connsiteX93" fmla="*/ 2469772 w 2621065"/>
              <a:gd name="connsiteY93" fmla="*/ 4906386 h 5144650"/>
              <a:gd name="connsiteX94" fmla="*/ 2485381 w 2621065"/>
              <a:gd name="connsiteY94" fmla="*/ 4916393 h 5144650"/>
              <a:gd name="connsiteX95" fmla="*/ 2494775 w 2621065"/>
              <a:gd name="connsiteY95" fmla="*/ 4928363 h 5144650"/>
              <a:gd name="connsiteX96" fmla="*/ 2503199 w 2621065"/>
              <a:gd name="connsiteY96" fmla="*/ 4925898 h 5144650"/>
              <a:gd name="connsiteX97" fmla="*/ 2517652 w 2621065"/>
              <a:gd name="connsiteY97" fmla="*/ 4937733 h 5144650"/>
              <a:gd name="connsiteX98" fmla="*/ 2527697 w 2621065"/>
              <a:gd name="connsiteY98" fmla="*/ 4958461 h 5144650"/>
              <a:gd name="connsiteX99" fmla="*/ 2567995 w 2621065"/>
              <a:gd name="connsiteY99" fmla="*/ 5062892 h 5144650"/>
              <a:gd name="connsiteX100" fmla="*/ 2596347 w 2621065"/>
              <a:gd name="connsiteY100" fmla="*/ 5121988 h 5144650"/>
              <a:gd name="connsiteX101" fmla="*/ 2613775 w 2621065"/>
              <a:gd name="connsiteY101" fmla="*/ 5139128 h 5144650"/>
              <a:gd name="connsiteX102" fmla="*/ 2621065 w 2621065"/>
              <a:gd name="connsiteY102" fmla="*/ 5144650 h 5144650"/>
              <a:gd name="connsiteX103" fmla="*/ 0 w 2621065"/>
              <a:gd name="connsiteY103" fmla="*/ 5144650 h 5144650"/>
              <a:gd name="connsiteX104" fmla="*/ 0 w 2621065"/>
              <a:gd name="connsiteY104" fmla="*/ 0 h 5144650"/>
              <a:gd name="connsiteX0" fmla="*/ 0 w 2621065"/>
              <a:gd name="connsiteY0" fmla="*/ 0 h 5144650"/>
              <a:gd name="connsiteX1" fmla="*/ 245438 w 2621065"/>
              <a:gd name="connsiteY1" fmla="*/ 268808 h 5144650"/>
              <a:gd name="connsiteX2" fmla="*/ 252687 w 2621065"/>
              <a:gd name="connsiteY2" fmla="*/ 292650 h 5144650"/>
              <a:gd name="connsiteX3" fmla="*/ 270361 w 2621065"/>
              <a:gd name="connsiteY3" fmla="*/ 304212 h 5144650"/>
              <a:gd name="connsiteX4" fmla="*/ 272327 w 2621065"/>
              <a:gd name="connsiteY4" fmla="*/ 324001 h 5144650"/>
              <a:gd name="connsiteX5" fmla="*/ 272077 w 2621065"/>
              <a:gd name="connsiteY5" fmla="*/ 327214 h 5144650"/>
              <a:gd name="connsiteX6" fmla="*/ 295110 w 2621065"/>
              <a:gd name="connsiteY6" fmla="*/ 357098 h 5144650"/>
              <a:gd name="connsiteX7" fmla="*/ 296727 w 2621065"/>
              <a:gd name="connsiteY7" fmla="*/ 371749 h 5144650"/>
              <a:gd name="connsiteX8" fmla="*/ 332716 w 2621065"/>
              <a:gd name="connsiteY8" fmla="*/ 440404 h 5144650"/>
              <a:gd name="connsiteX9" fmla="*/ 342633 w 2621065"/>
              <a:gd name="connsiteY9" fmla="*/ 459903 h 5144650"/>
              <a:gd name="connsiteX10" fmla="*/ 357304 w 2621065"/>
              <a:gd name="connsiteY10" fmla="*/ 470524 h 5144650"/>
              <a:gd name="connsiteX11" fmla="*/ 366064 w 2621065"/>
              <a:gd name="connsiteY11" fmla="*/ 467634 h 5144650"/>
              <a:gd name="connsiteX12" fmla="*/ 372502 w 2621065"/>
              <a:gd name="connsiteY12" fmla="*/ 477374 h 5144650"/>
              <a:gd name="connsiteX13" fmla="*/ 375501 w 2621065"/>
              <a:gd name="connsiteY13" fmla="*/ 478682 h 5144650"/>
              <a:gd name="connsiteX14" fmla="*/ 419128 w 2621065"/>
              <a:gd name="connsiteY14" fmla="*/ 557106 h 5144650"/>
              <a:gd name="connsiteX15" fmla="*/ 467073 w 2621065"/>
              <a:gd name="connsiteY15" fmla="*/ 632313 h 5144650"/>
              <a:gd name="connsiteX16" fmla="*/ 490229 w 2621065"/>
              <a:gd name="connsiteY16" fmla="*/ 751490 h 5144650"/>
              <a:gd name="connsiteX17" fmla="*/ 516935 w 2621065"/>
              <a:gd name="connsiteY17" fmla="*/ 799823 h 5144650"/>
              <a:gd name="connsiteX18" fmla="*/ 542847 w 2621065"/>
              <a:gd name="connsiteY18" fmla="*/ 848761 h 5144650"/>
              <a:gd name="connsiteX19" fmla="*/ 572074 w 2621065"/>
              <a:gd name="connsiteY19" fmla="*/ 958725 h 5144650"/>
              <a:gd name="connsiteX20" fmla="*/ 620598 w 2621065"/>
              <a:gd name="connsiteY20" fmla="*/ 1033391 h 5144650"/>
              <a:gd name="connsiteX21" fmla="*/ 632660 w 2621065"/>
              <a:gd name="connsiteY21" fmla="*/ 1112764 h 5144650"/>
              <a:gd name="connsiteX22" fmla="*/ 634562 w 2621065"/>
              <a:gd name="connsiteY22" fmla="*/ 1113550 h 5144650"/>
              <a:gd name="connsiteX23" fmla="*/ 640269 w 2621065"/>
              <a:gd name="connsiteY23" fmla="*/ 1129199 h 5144650"/>
              <a:gd name="connsiteX24" fmla="*/ 637728 w 2621065"/>
              <a:gd name="connsiteY24" fmla="*/ 1135143 h 5144650"/>
              <a:gd name="connsiteX25" fmla="*/ 687640 w 2621065"/>
              <a:gd name="connsiteY25" fmla="*/ 1174841 h 5144650"/>
              <a:gd name="connsiteX26" fmla="*/ 724323 w 2621065"/>
              <a:gd name="connsiteY26" fmla="*/ 1244103 h 5144650"/>
              <a:gd name="connsiteX27" fmla="*/ 732765 w 2621065"/>
              <a:gd name="connsiteY27" fmla="*/ 1279809 h 5144650"/>
              <a:gd name="connsiteX28" fmla="*/ 735243 w 2621065"/>
              <a:gd name="connsiteY28" fmla="*/ 1286495 h 5144650"/>
              <a:gd name="connsiteX29" fmla="*/ 735618 w 2621065"/>
              <a:gd name="connsiteY29" fmla="*/ 1286424 h 5144650"/>
              <a:gd name="connsiteX30" fmla="*/ 738875 w 2621065"/>
              <a:gd name="connsiteY30" fmla="*/ 1293066 h 5144650"/>
              <a:gd name="connsiteX31" fmla="*/ 739767 w 2621065"/>
              <a:gd name="connsiteY31" fmla="*/ 1298687 h 5144650"/>
              <a:gd name="connsiteX32" fmla="*/ 744578 w 2621065"/>
              <a:gd name="connsiteY32" fmla="*/ 1311657 h 5144650"/>
              <a:gd name="connsiteX33" fmla="*/ 748379 w 2621065"/>
              <a:gd name="connsiteY33" fmla="*/ 1314753 h 5144650"/>
              <a:gd name="connsiteX34" fmla="*/ 752978 w 2621065"/>
              <a:gd name="connsiteY34" fmla="*/ 1314010 h 5144650"/>
              <a:gd name="connsiteX35" fmla="*/ 752978 w 2621065"/>
              <a:gd name="connsiteY35" fmla="*/ 1315472 h 5144650"/>
              <a:gd name="connsiteX36" fmla="*/ 772880 w 2621065"/>
              <a:gd name="connsiteY36" fmla="*/ 1332740 h 5144650"/>
              <a:gd name="connsiteX37" fmla="*/ 805255 w 2621065"/>
              <a:gd name="connsiteY37" fmla="*/ 1379426 h 5144650"/>
              <a:gd name="connsiteX38" fmla="*/ 861455 w 2621065"/>
              <a:gd name="connsiteY38" fmla="*/ 1487793 h 5144650"/>
              <a:gd name="connsiteX39" fmla="*/ 889172 w 2621065"/>
              <a:gd name="connsiteY39" fmla="*/ 1589794 h 5144650"/>
              <a:gd name="connsiteX40" fmla="*/ 937443 w 2621065"/>
              <a:gd name="connsiteY40" fmla="*/ 1698307 h 5144650"/>
              <a:gd name="connsiteX41" fmla="*/ 974458 w 2621065"/>
              <a:gd name="connsiteY41" fmla="*/ 1768464 h 5144650"/>
              <a:gd name="connsiteX42" fmla="*/ 1013480 w 2621065"/>
              <a:gd name="connsiteY42" fmla="*/ 1853903 h 5144650"/>
              <a:gd name="connsiteX43" fmla="*/ 1031382 w 2621065"/>
              <a:gd name="connsiteY43" fmla="*/ 1948177 h 5144650"/>
              <a:gd name="connsiteX44" fmla="*/ 1031611 w 2621065"/>
              <a:gd name="connsiteY44" fmla="*/ 2064126 h 5144650"/>
              <a:gd name="connsiteX45" fmla="*/ 1043751 w 2621065"/>
              <a:gd name="connsiteY45" fmla="*/ 2210534 h 5144650"/>
              <a:gd name="connsiteX46" fmla="*/ 1055412 w 2621065"/>
              <a:gd name="connsiteY46" fmla="*/ 2309009 h 5144650"/>
              <a:gd name="connsiteX47" fmla="*/ 1077288 w 2621065"/>
              <a:gd name="connsiteY47" fmla="*/ 2438335 h 5144650"/>
              <a:gd name="connsiteX48" fmla="*/ 1095035 w 2621065"/>
              <a:gd name="connsiteY48" fmla="*/ 2483804 h 5144650"/>
              <a:gd name="connsiteX49" fmla="*/ 1084874 w 2621065"/>
              <a:gd name="connsiteY49" fmla="*/ 2535656 h 5144650"/>
              <a:gd name="connsiteX50" fmla="*/ 1097340 w 2621065"/>
              <a:gd name="connsiteY50" fmla="*/ 2549509 h 5144650"/>
              <a:gd name="connsiteX51" fmla="*/ 1099771 w 2621065"/>
              <a:gd name="connsiteY51" fmla="*/ 2551770 h 5144650"/>
              <a:gd name="connsiteX52" fmla="*/ 1103350 w 2621065"/>
              <a:gd name="connsiteY52" fmla="*/ 2563634 h 5144650"/>
              <a:gd name="connsiteX53" fmla="*/ 1112049 w 2621065"/>
              <a:gd name="connsiteY53" fmla="*/ 2563454 h 5144650"/>
              <a:gd name="connsiteX54" fmla="*/ 1127385 w 2621065"/>
              <a:gd name="connsiteY54" fmla="*/ 2601609 h 5144650"/>
              <a:gd name="connsiteX55" fmla="*/ 1139861 w 2621065"/>
              <a:gd name="connsiteY55" fmla="*/ 2713894 h 5144650"/>
              <a:gd name="connsiteX56" fmla="*/ 1152243 w 2621065"/>
              <a:gd name="connsiteY56" fmla="*/ 2778897 h 5144650"/>
              <a:gd name="connsiteX57" fmla="*/ 1164665 w 2621065"/>
              <a:gd name="connsiteY57" fmla="*/ 2800172 h 5144650"/>
              <a:gd name="connsiteX58" fmla="*/ 1176824 w 2621065"/>
              <a:gd name="connsiteY58" fmla="*/ 2832181 h 5144650"/>
              <a:gd name="connsiteX59" fmla="*/ 1204261 w 2621065"/>
              <a:gd name="connsiteY59" fmla="*/ 2886025 h 5144650"/>
              <a:gd name="connsiteX60" fmla="*/ 1256301 w 2621065"/>
              <a:gd name="connsiteY60" fmla="*/ 3039204 h 5144650"/>
              <a:gd name="connsiteX61" fmla="*/ 1282793 w 2621065"/>
              <a:gd name="connsiteY61" fmla="*/ 3166645 h 5144650"/>
              <a:gd name="connsiteX62" fmla="*/ 1353529 w 2621065"/>
              <a:gd name="connsiteY62" fmla="*/ 3266459 h 5144650"/>
              <a:gd name="connsiteX63" fmla="*/ 1443501 w 2621065"/>
              <a:gd name="connsiteY63" fmla="*/ 3351404 h 5144650"/>
              <a:gd name="connsiteX64" fmla="*/ 1502378 w 2621065"/>
              <a:gd name="connsiteY64" fmla="*/ 3451792 h 5144650"/>
              <a:gd name="connsiteX65" fmla="*/ 1608347 w 2621065"/>
              <a:gd name="connsiteY65" fmla="*/ 3567627 h 5144650"/>
              <a:gd name="connsiteX66" fmla="*/ 1672750 w 2621065"/>
              <a:gd name="connsiteY66" fmla="*/ 3660473 h 5144650"/>
              <a:gd name="connsiteX67" fmla="*/ 1674801 w 2621065"/>
              <a:gd name="connsiteY67" fmla="*/ 3660727 h 5144650"/>
              <a:gd name="connsiteX68" fmla="*/ 1684280 w 2621065"/>
              <a:gd name="connsiteY68" fmla="*/ 3674236 h 5144650"/>
              <a:gd name="connsiteX69" fmla="*/ 1683297 w 2621065"/>
              <a:gd name="connsiteY69" fmla="*/ 3680606 h 5144650"/>
              <a:gd name="connsiteX70" fmla="*/ 1688840 w 2621065"/>
              <a:gd name="connsiteY70" fmla="*/ 3690943 h 5144650"/>
              <a:gd name="connsiteX71" fmla="*/ 1697179 w 2621065"/>
              <a:gd name="connsiteY71" fmla="*/ 3714191 h 5144650"/>
              <a:gd name="connsiteX72" fmla="*/ 1812095 w 2621065"/>
              <a:gd name="connsiteY72" fmla="*/ 3794363 h 5144650"/>
              <a:gd name="connsiteX73" fmla="*/ 1816185 w 2621065"/>
              <a:gd name="connsiteY73" fmla="*/ 3800123 h 5144650"/>
              <a:gd name="connsiteX74" fmla="*/ 1816532 w 2621065"/>
              <a:gd name="connsiteY74" fmla="*/ 3799958 h 5144650"/>
              <a:gd name="connsiteX75" fmla="*/ 1821367 w 2621065"/>
              <a:gd name="connsiteY75" fmla="*/ 3805472 h 5144650"/>
              <a:gd name="connsiteX76" fmla="*/ 1823645 w 2621065"/>
              <a:gd name="connsiteY76" fmla="*/ 3810629 h 5144650"/>
              <a:gd name="connsiteX77" fmla="*/ 1831583 w 2621065"/>
              <a:gd name="connsiteY77" fmla="*/ 3821804 h 5144650"/>
              <a:gd name="connsiteX78" fmla="*/ 1836058 w 2621065"/>
              <a:gd name="connsiteY78" fmla="*/ 3823774 h 5144650"/>
              <a:gd name="connsiteX79" fmla="*/ 1857078 w 2621065"/>
              <a:gd name="connsiteY79" fmla="*/ 3885992 h 5144650"/>
              <a:gd name="connsiteX80" fmla="*/ 1923433 w 2621065"/>
              <a:gd name="connsiteY80" fmla="*/ 3982033 h 5144650"/>
              <a:gd name="connsiteX81" fmla="*/ 1980841 w 2621065"/>
              <a:gd name="connsiteY81" fmla="*/ 4057389 h 5144650"/>
              <a:gd name="connsiteX82" fmla="*/ 2024665 w 2621065"/>
              <a:gd name="connsiteY82" fmla="*/ 4118801 h 5144650"/>
              <a:gd name="connsiteX83" fmla="*/ 2072486 w 2621065"/>
              <a:gd name="connsiteY83" fmla="*/ 4180983 h 5144650"/>
              <a:gd name="connsiteX84" fmla="*/ 2102842 w 2621065"/>
              <a:gd name="connsiteY84" fmla="*/ 4242051 h 5144650"/>
              <a:gd name="connsiteX85" fmla="*/ 2090319 w 2621065"/>
              <a:gd name="connsiteY85" fmla="*/ 4351530 h 5144650"/>
              <a:gd name="connsiteX86" fmla="*/ 2109385 w 2621065"/>
              <a:gd name="connsiteY86" fmla="*/ 4438467 h 5144650"/>
              <a:gd name="connsiteX87" fmla="*/ 2204194 w 2621065"/>
              <a:gd name="connsiteY87" fmla="*/ 4542946 h 5144650"/>
              <a:gd name="connsiteX88" fmla="*/ 2237258 w 2621065"/>
              <a:gd name="connsiteY88" fmla="*/ 4638702 h 5144650"/>
              <a:gd name="connsiteX89" fmla="*/ 2313109 w 2621065"/>
              <a:gd name="connsiteY89" fmla="*/ 4699429 h 5144650"/>
              <a:gd name="connsiteX90" fmla="*/ 2437986 w 2621065"/>
              <a:gd name="connsiteY90" fmla="*/ 4815024 h 5144650"/>
              <a:gd name="connsiteX91" fmla="*/ 2466665 w 2621065"/>
              <a:gd name="connsiteY91" fmla="*/ 4853969 h 5144650"/>
              <a:gd name="connsiteX92" fmla="*/ 2469772 w 2621065"/>
              <a:gd name="connsiteY92" fmla="*/ 4906386 h 5144650"/>
              <a:gd name="connsiteX93" fmla="*/ 2485381 w 2621065"/>
              <a:gd name="connsiteY93" fmla="*/ 4916393 h 5144650"/>
              <a:gd name="connsiteX94" fmla="*/ 2494775 w 2621065"/>
              <a:gd name="connsiteY94" fmla="*/ 4928363 h 5144650"/>
              <a:gd name="connsiteX95" fmla="*/ 2503199 w 2621065"/>
              <a:gd name="connsiteY95" fmla="*/ 4925898 h 5144650"/>
              <a:gd name="connsiteX96" fmla="*/ 2517652 w 2621065"/>
              <a:gd name="connsiteY96" fmla="*/ 4937733 h 5144650"/>
              <a:gd name="connsiteX97" fmla="*/ 2527697 w 2621065"/>
              <a:gd name="connsiteY97" fmla="*/ 4958461 h 5144650"/>
              <a:gd name="connsiteX98" fmla="*/ 2567995 w 2621065"/>
              <a:gd name="connsiteY98" fmla="*/ 5062892 h 5144650"/>
              <a:gd name="connsiteX99" fmla="*/ 2596347 w 2621065"/>
              <a:gd name="connsiteY99" fmla="*/ 5121988 h 5144650"/>
              <a:gd name="connsiteX100" fmla="*/ 2613775 w 2621065"/>
              <a:gd name="connsiteY100" fmla="*/ 5139128 h 5144650"/>
              <a:gd name="connsiteX101" fmla="*/ 2621065 w 2621065"/>
              <a:gd name="connsiteY101" fmla="*/ 5144650 h 5144650"/>
              <a:gd name="connsiteX102" fmla="*/ 0 w 2621065"/>
              <a:gd name="connsiteY102" fmla="*/ 5144650 h 5144650"/>
              <a:gd name="connsiteX103" fmla="*/ 0 w 2621065"/>
              <a:gd name="connsiteY103" fmla="*/ 0 h 5144650"/>
              <a:gd name="connsiteX0" fmla="*/ 0 w 2621065"/>
              <a:gd name="connsiteY0" fmla="*/ 0 h 5144650"/>
              <a:gd name="connsiteX1" fmla="*/ 245438 w 2621065"/>
              <a:gd name="connsiteY1" fmla="*/ 268808 h 5144650"/>
              <a:gd name="connsiteX2" fmla="*/ 252687 w 2621065"/>
              <a:gd name="connsiteY2" fmla="*/ 292650 h 5144650"/>
              <a:gd name="connsiteX3" fmla="*/ 270361 w 2621065"/>
              <a:gd name="connsiteY3" fmla="*/ 304212 h 5144650"/>
              <a:gd name="connsiteX4" fmla="*/ 272327 w 2621065"/>
              <a:gd name="connsiteY4" fmla="*/ 324001 h 5144650"/>
              <a:gd name="connsiteX5" fmla="*/ 272077 w 2621065"/>
              <a:gd name="connsiteY5" fmla="*/ 327214 h 5144650"/>
              <a:gd name="connsiteX6" fmla="*/ 295110 w 2621065"/>
              <a:gd name="connsiteY6" fmla="*/ 357098 h 5144650"/>
              <a:gd name="connsiteX7" fmla="*/ 296727 w 2621065"/>
              <a:gd name="connsiteY7" fmla="*/ 371749 h 5144650"/>
              <a:gd name="connsiteX8" fmla="*/ 332716 w 2621065"/>
              <a:gd name="connsiteY8" fmla="*/ 440404 h 5144650"/>
              <a:gd name="connsiteX9" fmla="*/ 342633 w 2621065"/>
              <a:gd name="connsiteY9" fmla="*/ 459903 h 5144650"/>
              <a:gd name="connsiteX10" fmla="*/ 357304 w 2621065"/>
              <a:gd name="connsiteY10" fmla="*/ 470524 h 5144650"/>
              <a:gd name="connsiteX11" fmla="*/ 366064 w 2621065"/>
              <a:gd name="connsiteY11" fmla="*/ 467634 h 5144650"/>
              <a:gd name="connsiteX12" fmla="*/ 372502 w 2621065"/>
              <a:gd name="connsiteY12" fmla="*/ 477374 h 5144650"/>
              <a:gd name="connsiteX13" fmla="*/ 375501 w 2621065"/>
              <a:gd name="connsiteY13" fmla="*/ 478682 h 5144650"/>
              <a:gd name="connsiteX14" fmla="*/ 419128 w 2621065"/>
              <a:gd name="connsiteY14" fmla="*/ 557106 h 5144650"/>
              <a:gd name="connsiteX15" fmla="*/ 467073 w 2621065"/>
              <a:gd name="connsiteY15" fmla="*/ 632313 h 5144650"/>
              <a:gd name="connsiteX16" fmla="*/ 490229 w 2621065"/>
              <a:gd name="connsiteY16" fmla="*/ 751490 h 5144650"/>
              <a:gd name="connsiteX17" fmla="*/ 516935 w 2621065"/>
              <a:gd name="connsiteY17" fmla="*/ 799823 h 5144650"/>
              <a:gd name="connsiteX18" fmla="*/ 542847 w 2621065"/>
              <a:gd name="connsiteY18" fmla="*/ 848761 h 5144650"/>
              <a:gd name="connsiteX19" fmla="*/ 572074 w 2621065"/>
              <a:gd name="connsiteY19" fmla="*/ 958725 h 5144650"/>
              <a:gd name="connsiteX20" fmla="*/ 620598 w 2621065"/>
              <a:gd name="connsiteY20" fmla="*/ 1033391 h 5144650"/>
              <a:gd name="connsiteX21" fmla="*/ 632660 w 2621065"/>
              <a:gd name="connsiteY21" fmla="*/ 1112764 h 5144650"/>
              <a:gd name="connsiteX22" fmla="*/ 634562 w 2621065"/>
              <a:gd name="connsiteY22" fmla="*/ 1113550 h 5144650"/>
              <a:gd name="connsiteX23" fmla="*/ 640269 w 2621065"/>
              <a:gd name="connsiteY23" fmla="*/ 1129199 h 5144650"/>
              <a:gd name="connsiteX24" fmla="*/ 637728 w 2621065"/>
              <a:gd name="connsiteY24" fmla="*/ 1135143 h 5144650"/>
              <a:gd name="connsiteX25" fmla="*/ 687640 w 2621065"/>
              <a:gd name="connsiteY25" fmla="*/ 1174841 h 5144650"/>
              <a:gd name="connsiteX26" fmla="*/ 724323 w 2621065"/>
              <a:gd name="connsiteY26" fmla="*/ 1244103 h 5144650"/>
              <a:gd name="connsiteX27" fmla="*/ 732765 w 2621065"/>
              <a:gd name="connsiteY27" fmla="*/ 1279809 h 5144650"/>
              <a:gd name="connsiteX28" fmla="*/ 735243 w 2621065"/>
              <a:gd name="connsiteY28" fmla="*/ 1286495 h 5144650"/>
              <a:gd name="connsiteX29" fmla="*/ 735618 w 2621065"/>
              <a:gd name="connsiteY29" fmla="*/ 1286424 h 5144650"/>
              <a:gd name="connsiteX30" fmla="*/ 738875 w 2621065"/>
              <a:gd name="connsiteY30" fmla="*/ 1293066 h 5144650"/>
              <a:gd name="connsiteX31" fmla="*/ 739767 w 2621065"/>
              <a:gd name="connsiteY31" fmla="*/ 1298687 h 5144650"/>
              <a:gd name="connsiteX32" fmla="*/ 744578 w 2621065"/>
              <a:gd name="connsiteY32" fmla="*/ 1311657 h 5144650"/>
              <a:gd name="connsiteX33" fmla="*/ 748379 w 2621065"/>
              <a:gd name="connsiteY33" fmla="*/ 1314753 h 5144650"/>
              <a:gd name="connsiteX34" fmla="*/ 752978 w 2621065"/>
              <a:gd name="connsiteY34" fmla="*/ 1314010 h 5144650"/>
              <a:gd name="connsiteX35" fmla="*/ 752978 w 2621065"/>
              <a:gd name="connsiteY35" fmla="*/ 1315472 h 5144650"/>
              <a:gd name="connsiteX36" fmla="*/ 772880 w 2621065"/>
              <a:gd name="connsiteY36" fmla="*/ 1332740 h 5144650"/>
              <a:gd name="connsiteX37" fmla="*/ 805255 w 2621065"/>
              <a:gd name="connsiteY37" fmla="*/ 1379426 h 5144650"/>
              <a:gd name="connsiteX38" fmla="*/ 861455 w 2621065"/>
              <a:gd name="connsiteY38" fmla="*/ 1487793 h 5144650"/>
              <a:gd name="connsiteX39" fmla="*/ 889172 w 2621065"/>
              <a:gd name="connsiteY39" fmla="*/ 1589794 h 5144650"/>
              <a:gd name="connsiteX40" fmla="*/ 937443 w 2621065"/>
              <a:gd name="connsiteY40" fmla="*/ 1698307 h 5144650"/>
              <a:gd name="connsiteX41" fmla="*/ 974458 w 2621065"/>
              <a:gd name="connsiteY41" fmla="*/ 1768464 h 5144650"/>
              <a:gd name="connsiteX42" fmla="*/ 1013480 w 2621065"/>
              <a:gd name="connsiteY42" fmla="*/ 1853903 h 5144650"/>
              <a:gd name="connsiteX43" fmla="*/ 1031382 w 2621065"/>
              <a:gd name="connsiteY43" fmla="*/ 1948177 h 5144650"/>
              <a:gd name="connsiteX44" fmla="*/ 1031611 w 2621065"/>
              <a:gd name="connsiteY44" fmla="*/ 2064126 h 5144650"/>
              <a:gd name="connsiteX45" fmla="*/ 1043751 w 2621065"/>
              <a:gd name="connsiteY45" fmla="*/ 2210534 h 5144650"/>
              <a:gd name="connsiteX46" fmla="*/ 1055412 w 2621065"/>
              <a:gd name="connsiteY46" fmla="*/ 2309009 h 5144650"/>
              <a:gd name="connsiteX47" fmla="*/ 1077288 w 2621065"/>
              <a:gd name="connsiteY47" fmla="*/ 2438335 h 5144650"/>
              <a:gd name="connsiteX48" fmla="*/ 1095035 w 2621065"/>
              <a:gd name="connsiteY48" fmla="*/ 2483804 h 5144650"/>
              <a:gd name="connsiteX49" fmla="*/ 1084874 w 2621065"/>
              <a:gd name="connsiteY49" fmla="*/ 2535656 h 5144650"/>
              <a:gd name="connsiteX50" fmla="*/ 1097340 w 2621065"/>
              <a:gd name="connsiteY50" fmla="*/ 2549509 h 5144650"/>
              <a:gd name="connsiteX51" fmla="*/ 1099771 w 2621065"/>
              <a:gd name="connsiteY51" fmla="*/ 2551770 h 5144650"/>
              <a:gd name="connsiteX52" fmla="*/ 1103350 w 2621065"/>
              <a:gd name="connsiteY52" fmla="*/ 2563634 h 5144650"/>
              <a:gd name="connsiteX53" fmla="*/ 1112049 w 2621065"/>
              <a:gd name="connsiteY53" fmla="*/ 2563454 h 5144650"/>
              <a:gd name="connsiteX54" fmla="*/ 1127385 w 2621065"/>
              <a:gd name="connsiteY54" fmla="*/ 2601609 h 5144650"/>
              <a:gd name="connsiteX55" fmla="*/ 1139861 w 2621065"/>
              <a:gd name="connsiteY55" fmla="*/ 2713894 h 5144650"/>
              <a:gd name="connsiteX56" fmla="*/ 1152243 w 2621065"/>
              <a:gd name="connsiteY56" fmla="*/ 2778897 h 5144650"/>
              <a:gd name="connsiteX57" fmla="*/ 1164665 w 2621065"/>
              <a:gd name="connsiteY57" fmla="*/ 2800172 h 5144650"/>
              <a:gd name="connsiteX58" fmla="*/ 1176824 w 2621065"/>
              <a:gd name="connsiteY58" fmla="*/ 2832181 h 5144650"/>
              <a:gd name="connsiteX59" fmla="*/ 1204261 w 2621065"/>
              <a:gd name="connsiteY59" fmla="*/ 2886025 h 5144650"/>
              <a:gd name="connsiteX60" fmla="*/ 1256301 w 2621065"/>
              <a:gd name="connsiteY60" fmla="*/ 3039204 h 5144650"/>
              <a:gd name="connsiteX61" fmla="*/ 1282793 w 2621065"/>
              <a:gd name="connsiteY61" fmla="*/ 3166645 h 5144650"/>
              <a:gd name="connsiteX62" fmla="*/ 1353529 w 2621065"/>
              <a:gd name="connsiteY62" fmla="*/ 3266459 h 5144650"/>
              <a:gd name="connsiteX63" fmla="*/ 1443501 w 2621065"/>
              <a:gd name="connsiteY63" fmla="*/ 3351404 h 5144650"/>
              <a:gd name="connsiteX64" fmla="*/ 1502378 w 2621065"/>
              <a:gd name="connsiteY64" fmla="*/ 3451792 h 5144650"/>
              <a:gd name="connsiteX65" fmla="*/ 1608347 w 2621065"/>
              <a:gd name="connsiteY65" fmla="*/ 3567627 h 5144650"/>
              <a:gd name="connsiteX66" fmla="*/ 1672750 w 2621065"/>
              <a:gd name="connsiteY66" fmla="*/ 3660473 h 5144650"/>
              <a:gd name="connsiteX67" fmla="*/ 1674801 w 2621065"/>
              <a:gd name="connsiteY67" fmla="*/ 3660727 h 5144650"/>
              <a:gd name="connsiteX68" fmla="*/ 1684280 w 2621065"/>
              <a:gd name="connsiteY68" fmla="*/ 3674236 h 5144650"/>
              <a:gd name="connsiteX69" fmla="*/ 1683297 w 2621065"/>
              <a:gd name="connsiteY69" fmla="*/ 3680606 h 5144650"/>
              <a:gd name="connsiteX70" fmla="*/ 1688840 w 2621065"/>
              <a:gd name="connsiteY70" fmla="*/ 3690943 h 5144650"/>
              <a:gd name="connsiteX71" fmla="*/ 1697179 w 2621065"/>
              <a:gd name="connsiteY71" fmla="*/ 3714191 h 5144650"/>
              <a:gd name="connsiteX72" fmla="*/ 1812095 w 2621065"/>
              <a:gd name="connsiteY72" fmla="*/ 3794363 h 5144650"/>
              <a:gd name="connsiteX73" fmla="*/ 1816185 w 2621065"/>
              <a:gd name="connsiteY73" fmla="*/ 3800123 h 5144650"/>
              <a:gd name="connsiteX74" fmla="*/ 1816532 w 2621065"/>
              <a:gd name="connsiteY74" fmla="*/ 3799958 h 5144650"/>
              <a:gd name="connsiteX75" fmla="*/ 1821367 w 2621065"/>
              <a:gd name="connsiteY75" fmla="*/ 3805472 h 5144650"/>
              <a:gd name="connsiteX76" fmla="*/ 1823645 w 2621065"/>
              <a:gd name="connsiteY76" fmla="*/ 3810629 h 5144650"/>
              <a:gd name="connsiteX77" fmla="*/ 1831583 w 2621065"/>
              <a:gd name="connsiteY77" fmla="*/ 3821804 h 5144650"/>
              <a:gd name="connsiteX78" fmla="*/ 1857078 w 2621065"/>
              <a:gd name="connsiteY78" fmla="*/ 3885992 h 5144650"/>
              <a:gd name="connsiteX79" fmla="*/ 1923433 w 2621065"/>
              <a:gd name="connsiteY79" fmla="*/ 3982033 h 5144650"/>
              <a:gd name="connsiteX80" fmla="*/ 1980841 w 2621065"/>
              <a:gd name="connsiteY80" fmla="*/ 4057389 h 5144650"/>
              <a:gd name="connsiteX81" fmla="*/ 2024665 w 2621065"/>
              <a:gd name="connsiteY81" fmla="*/ 4118801 h 5144650"/>
              <a:gd name="connsiteX82" fmla="*/ 2072486 w 2621065"/>
              <a:gd name="connsiteY82" fmla="*/ 4180983 h 5144650"/>
              <a:gd name="connsiteX83" fmla="*/ 2102842 w 2621065"/>
              <a:gd name="connsiteY83" fmla="*/ 4242051 h 5144650"/>
              <a:gd name="connsiteX84" fmla="*/ 2090319 w 2621065"/>
              <a:gd name="connsiteY84" fmla="*/ 4351530 h 5144650"/>
              <a:gd name="connsiteX85" fmla="*/ 2109385 w 2621065"/>
              <a:gd name="connsiteY85" fmla="*/ 4438467 h 5144650"/>
              <a:gd name="connsiteX86" fmla="*/ 2204194 w 2621065"/>
              <a:gd name="connsiteY86" fmla="*/ 4542946 h 5144650"/>
              <a:gd name="connsiteX87" fmla="*/ 2237258 w 2621065"/>
              <a:gd name="connsiteY87" fmla="*/ 4638702 h 5144650"/>
              <a:gd name="connsiteX88" fmla="*/ 2313109 w 2621065"/>
              <a:gd name="connsiteY88" fmla="*/ 4699429 h 5144650"/>
              <a:gd name="connsiteX89" fmla="*/ 2437986 w 2621065"/>
              <a:gd name="connsiteY89" fmla="*/ 4815024 h 5144650"/>
              <a:gd name="connsiteX90" fmla="*/ 2466665 w 2621065"/>
              <a:gd name="connsiteY90" fmla="*/ 4853969 h 5144650"/>
              <a:gd name="connsiteX91" fmla="*/ 2469772 w 2621065"/>
              <a:gd name="connsiteY91" fmla="*/ 4906386 h 5144650"/>
              <a:gd name="connsiteX92" fmla="*/ 2485381 w 2621065"/>
              <a:gd name="connsiteY92" fmla="*/ 4916393 h 5144650"/>
              <a:gd name="connsiteX93" fmla="*/ 2494775 w 2621065"/>
              <a:gd name="connsiteY93" fmla="*/ 4928363 h 5144650"/>
              <a:gd name="connsiteX94" fmla="*/ 2503199 w 2621065"/>
              <a:gd name="connsiteY94" fmla="*/ 4925898 h 5144650"/>
              <a:gd name="connsiteX95" fmla="*/ 2517652 w 2621065"/>
              <a:gd name="connsiteY95" fmla="*/ 4937733 h 5144650"/>
              <a:gd name="connsiteX96" fmla="*/ 2527697 w 2621065"/>
              <a:gd name="connsiteY96" fmla="*/ 4958461 h 5144650"/>
              <a:gd name="connsiteX97" fmla="*/ 2567995 w 2621065"/>
              <a:gd name="connsiteY97" fmla="*/ 5062892 h 5144650"/>
              <a:gd name="connsiteX98" fmla="*/ 2596347 w 2621065"/>
              <a:gd name="connsiteY98" fmla="*/ 5121988 h 5144650"/>
              <a:gd name="connsiteX99" fmla="*/ 2613775 w 2621065"/>
              <a:gd name="connsiteY99" fmla="*/ 5139128 h 5144650"/>
              <a:gd name="connsiteX100" fmla="*/ 2621065 w 2621065"/>
              <a:gd name="connsiteY100" fmla="*/ 5144650 h 5144650"/>
              <a:gd name="connsiteX101" fmla="*/ 0 w 2621065"/>
              <a:gd name="connsiteY101" fmla="*/ 5144650 h 5144650"/>
              <a:gd name="connsiteX102" fmla="*/ 0 w 2621065"/>
              <a:gd name="connsiteY102" fmla="*/ 0 h 5144650"/>
              <a:gd name="connsiteX0" fmla="*/ 0 w 2621065"/>
              <a:gd name="connsiteY0" fmla="*/ 0 h 5144650"/>
              <a:gd name="connsiteX1" fmla="*/ 245438 w 2621065"/>
              <a:gd name="connsiteY1" fmla="*/ 268808 h 5144650"/>
              <a:gd name="connsiteX2" fmla="*/ 252687 w 2621065"/>
              <a:gd name="connsiteY2" fmla="*/ 292650 h 5144650"/>
              <a:gd name="connsiteX3" fmla="*/ 270361 w 2621065"/>
              <a:gd name="connsiteY3" fmla="*/ 304212 h 5144650"/>
              <a:gd name="connsiteX4" fmla="*/ 272327 w 2621065"/>
              <a:gd name="connsiteY4" fmla="*/ 324001 h 5144650"/>
              <a:gd name="connsiteX5" fmla="*/ 272077 w 2621065"/>
              <a:gd name="connsiteY5" fmla="*/ 327214 h 5144650"/>
              <a:gd name="connsiteX6" fmla="*/ 295110 w 2621065"/>
              <a:gd name="connsiteY6" fmla="*/ 357098 h 5144650"/>
              <a:gd name="connsiteX7" fmla="*/ 296727 w 2621065"/>
              <a:gd name="connsiteY7" fmla="*/ 371749 h 5144650"/>
              <a:gd name="connsiteX8" fmla="*/ 332716 w 2621065"/>
              <a:gd name="connsiteY8" fmla="*/ 440404 h 5144650"/>
              <a:gd name="connsiteX9" fmla="*/ 342633 w 2621065"/>
              <a:gd name="connsiteY9" fmla="*/ 459903 h 5144650"/>
              <a:gd name="connsiteX10" fmla="*/ 357304 w 2621065"/>
              <a:gd name="connsiteY10" fmla="*/ 470524 h 5144650"/>
              <a:gd name="connsiteX11" fmla="*/ 366064 w 2621065"/>
              <a:gd name="connsiteY11" fmla="*/ 467634 h 5144650"/>
              <a:gd name="connsiteX12" fmla="*/ 372502 w 2621065"/>
              <a:gd name="connsiteY12" fmla="*/ 477374 h 5144650"/>
              <a:gd name="connsiteX13" fmla="*/ 375501 w 2621065"/>
              <a:gd name="connsiteY13" fmla="*/ 478682 h 5144650"/>
              <a:gd name="connsiteX14" fmla="*/ 419128 w 2621065"/>
              <a:gd name="connsiteY14" fmla="*/ 557106 h 5144650"/>
              <a:gd name="connsiteX15" fmla="*/ 467073 w 2621065"/>
              <a:gd name="connsiteY15" fmla="*/ 632313 h 5144650"/>
              <a:gd name="connsiteX16" fmla="*/ 490229 w 2621065"/>
              <a:gd name="connsiteY16" fmla="*/ 751490 h 5144650"/>
              <a:gd name="connsiteX17" fmla="*/ 516935 w 2621065"/>
              <a:gd name="connsiteY17" fmla="*/ 799823 h 5144650"/>
              <a:gd name="connsiteX18" fmla="*/ 542847 w 2621065"/>
              <a:gd name="connsiteY18" fmla="*/ 848761 h 5144650"/>
              <a:gd name="connsiteX19" fmla="*/ 572074 w 2621065"/>
              <a:gd name="connsiteY19" fmla="*/ 958725 h 5144650"/>
              <a:gd name="connsiteX20" fmla="*/ 620598 w 2621065"/>
              <a:gd name="connsiteY20" fmla="*/ 1033391 h 5144650"/>
              <a:gd name="connsiteX21" fmla="*/ 632660 w 2621065"/>
              <a:gd name="connsiteY21" fmla="*/ 1112764 h 5144650"/>
              <a:gd name="connsiteX22" fmla="*/ 634562 w 2621065"/>
              <a:gd name="connsiteY22" fmla="*/ 1113550 h 5144650"/>
              <a:gd name="connsiteX23" fmla="*/ 640269 w 2621065"/>
              <a:gd name="connsiteY23" fmla="*/ 1129199 h 5144650"/>
              <a:gd name="connsiteX24" fmla="*/ 637728 w 2621065"/>
              <a:gd name="connsiteY24" fmla="*/ 1135143 h 5144650"/>
              <a:gd name="connsiteX25" fmla="*/ 687640 w 2621065"/>
              <a:gd name="connsiteY25" fmla="*/ 1174841 h 5144650"/>
              <a:gd name="connsiteX26" fmla="*/ 724323 w 2621065"/>
              <a:gd name="connsiteY26" fmla="*/ 1244103 h 5144650"/>
              <a:gd name="connsiteX27" fmla="*/ 732765 w 2621065"/>
              <a:gd name="connsiteY27" fmla="*/ 1279809 h 5144650"/>
              <a:gd name="connsiteX28" fmla="*/ 735243 w 2621065"/>
              <a:gd name="connsiteY28" fmla="*/ 1286495 h 5144650"/>
              <a:gd name="connsiteX29" fmla="*/ 735618 w 2621065"/>
              <a:gd name="connsiteY29" fmla="*/ 1286424 h 5144650"/>
              <a:gd name="connsiteX30" fmla="*/ 738875 w 2621065"/>
              <a:gd name="connsiteY30" fmla="*/ 1293066 h 5144650"/>
              <a:gd name="connsiteX31" fmla="*/ 739767 w 2621065"/>
              <a:gd name="connsiteY31" fmla="*/ 1298687 h 5144650"/>
              <a:gd name="connsiteX32" fmla="*/ 744578 w 2621065"/>
              <a:gd name="connsiteY32" fmla="*/ 1311657 h 5144650"/>
              <a:gd name="connsiteX33" fmla="*/ 748379 w 2621065"/>
              <a:gd name="connsiteY33" fmla="*/ 1314753 h 5144650"/>
              <a:gd name="connsiteX34" fmla="*/ 752978 w 2621065"/>
              <a:gd name="connsiteY34" fmla="*/ 1314010 h 5144650"/>
              <a:gd name="connsiteX35" fmla="*/ 752978 w 2621065"/>
              <a:gd name="connsiteY35" fmla="*/ 1315472 h 5144650"/>
              <a:gd name="connsiteX36" fmla="*/ 772880 w 2621065"/>
              <a:gd name="connsiteY36" fmla="*/ 1332740 h 5144650"/>
              <a:gd name="connsiteX37" fmla="*/ 805255 w 2621065"/>
              <a:gd name="connsiteY37" fmla="*/ 1379426 h 5144650"/>
              <a:gd name="connsiteX38" fmla="*/ 861455 w 2621065"/>
              <a:gd name="connsiteY38" fmla="*/ 1487793 h 5144650"/>
              <a:gd name="connsiteX39" fmla="*/ 889172 w 2621065"/>
              <a:gd name="connsiteY39" fmla="*/ 1589794 h 5144650"/>
              <a:gd name="connsiteX40" fmla="*/ 937443 w 2621065"/>
              <a:gd name="connsiteY40" fmla="*/ 1698307 h 5144650"/>
              <a:gd name="connsiteX41" fmla="*/ 974458 w 2621065"/>
              <a:gd name="connsiteY41" fmla="*/ 1768464 h 5144650"/>
              <a:gd name="connsiteX42" fmla="*/ 1013480 w 2621065"/>
              <a:gd name="connsiteY42" fmla="*/ 1853903 h 5144650"/>
              <a:gd name="connsiteX43" fmla="*/ 1031382 w 2621065"/>
              <a:gd name="connsiteY43" fmla="*/ 1948177 h 5144650"/>
              <a:gd name="connsiteX44" fmla="*/ 1031611 w 2621065"/>
              <a:gd name="connsiteY44" fmla="*/ 2064126 h 5144650"/>
              <a:gd name="connsiteX45" fmla="*/ 1043751 w 2621065"/>
              <a:gd name="connsiteY45" fmla="*/ 2210534 h 5144650"/>
              <a:gd name="connsiteX46" fmla="*/ 1055412 w 2621065"/>
              <a:gd name="connsiteY46" fmla="*/ 2309009 h 5144650"/>
              <a:gd name="connsiteX47" fmla="*/ 1077288 w 2621065"/>
              <a:gd name="connsiteY47" fmla="*/ 2438335 h 5144650"/>
              <a:gd name="connsiteX48" fmla="*/ 1095035 w 2621065"/>
              <a:gd name="connsiteY48" fmla="*/ 2483804 h 5144650"/>
              <a:gd name="connsiteX49" fmla="*/ 1084874 w 2621065"/>
              <a:gd name="connsiteY49" fmla="*/ 2535656 h 5144650"/>
              <a:gd name="connsiteX50" fmla="*/ 1097340 w 2621065"/>
              <a:gd name="connsiteY50" fmla="*/ 2549509 h 5144650"/>
              <a:gd name="connsiteX51" fmla="*/ 1099771 w 2621065"/>
              <a:gd name="connsiteY51" fmla="*/ 2551770 h 5144650"/>
              <a:gd name="connsiteX52" fmla="*/ 1103350 w 2621065"/>
              <a:gd name="connsiteY52" fmla="*/ 2563634 h 5144650"/>
              <a:gd name="connsiteX53" fmla="*/ 1112049 w 2621065"/>
              <a:gd name="connsiteY53" fmla="*/ 2563454 h 5144650"/>
              <a:gd name="connsiteX54" fmla="*/ 1127385 w 2621065"/>
              <a:gd name="connsiteY54" fmla="*/ 2601609 h 5144650"/>
              <a:gd name="connsiteX55" fmla="*/ 1139861 w 2621065"/>
              <a:gd name="connsiteY55" fmla="*/ 2713894 h 5144650"/>
              <a:gd name="connsiteX56" fmla="*/ 1152243 w 2621065"/>
              <a:gd name="connsiteY56" fmla="*/ 2778897 h 5144650"/>
              <a:gd name="connsiteX57" fmla="*/ 1164665 w 2621065"/>
              <a:gd name="connsiteY57" fmla="*/ 2800172 h 5144650"/>
              <a:gd name="connsiteX58" fmla="*/ 1176824 w 2621065"/>
              <a:gd name="connsiteY58" fmla="*/ 2832181 h 5144650"/>
              <a:gd name="connsiteX59" fmla="*/ 1204261 w 2621065"/>
              <a:gd name="connsiteY59" fmla="*/ 2886025 h 5144650"/>
              <a:gd name="connsiteX60" fmla="*/ 1256301 w 2621065"/>
              <a:gd name="connsiteY60" fmla="*/ 3039204 h 5144650"/>
              <a:gd name="connsiteX61" fmla="*/ 1282793 w 2621065"/>
              <a:gd name="connsiteY61" fmla="*/ 3166645 h 5144650"/>
              <a:gd name="connsiteX62" fmla="*/ 1353529 w 2621065"/>
              <a:gd name="connsiteY62" fmla="*/ 3266459 h 5144650"/>
              <a:gd name="connsiteX63" fmla="*/ 1443501 w 2621065"/>
              <a:gd name="connsiteY63" fmla="*/ 3351404 h 5144650"/>
              <a:gd name="connsiteX64" fmla="*/ 1502378 w 2621065"/>
              <a:gd name="connsiteY64" fmla="*/ 3451792 h 5144650"/>
              <a:gd name="connsiteX65" fmla="*/ 1608347 w 2621065"/>
              <a:gd name="connsiteY65" fmla="*/ 3567627 h 5144650"/>
              <a:gd name="connsiteX66" fmla="*/ 1672750 w 2621065"/>
              <a:gd name="connsiteY66" fmla="*/ 3660473 h 5144650"/>
              <a:gd name="connsiteX67" fmla="*/ 1674801 w 2621065"/>
              <a:gd name="connsiteY67" fmla="*/ 3660727 h 5144650"/>
              <a:gd name="connsiteX68" fmla="*/ 1684280 w 2621065"/>
              <a:gd name="connsiteY68" fmla="*/ 3674236 h 5144650"/>
              <a:gd name="connsiteX69" fmla="*/ 1683297 w 2621065"/>
              <a:gd name="connsiteY69" fmla="*/ 3680606 h 5144650"/>
              <a:gd name="connsiteX70" fmla="*/ 1688840 w 2621065"/>
              <a:gd name="connsiteY70" fmla="*/ 3690943 h 5144650"/>
              <a:gd name="connsiteX71" fmla="*/ 1697179 w 2621065"/>
              <a:gd name="connsiteY71" fmla="*/ 3714191 h 5144650"/>
              <a:gd name="connsiteX72" fmla="*/ 1812095 w 2621065"/>
              <a:gd name="connsiteY72" fmla="*/ 3794363 h 5144650"/>
              <a:gd name="connsiteX73" fmla="*/ 1816185 w 2621065"/>
              <a:gd name="connsiteY73" fmla="*/ 3800123 h 5144650"/>
              <a:gd name="connsiteX74" fmla="*/ 1816532 w 2621065"/>
              <a:gd name="connsiteY74" fmla="*/ 3799958 h 5144650"/>
              <a:gd name="connsiteX75" fmla="*/ 1821367 w 2621065"/>
              <a:gd name="connsiteY75" fmla="*/ 3805472 h 5144650"/>
              <a:gd name="connsiteX76" fmla="*/ 1823645 w 2621065"/>
              <a:gd name="connsiteY76" fmla="*/ 3810629 h 5144650"/>
              <a:gd name="connsiteX77" fmla="*/ 1831583 w 2621065"/>
              <a:gd name="connsiteY77" fmla="*/ 3821804 h 5144650"/>
              <a:gd name="connsiteX78" fmla="*/ 1857078 w 2621065"/>
              <a:gd name="connsiteY78" fmla="*/ 3885992 h 5144650"/>
              <a:gd name="connsiteX79" fmla="*/ 1923433 w 2621065"/>
              <a:gd name="connsiteY79" fmla="*/ 3982033 h 5144650"/>
              <a:gd name="connsiteX80" fmla="*/ 1980841 w 2621065"/>
              <a:gd name="connsiteY80" fmla="*/ 4057389 h 5144650"/>
              <a:gd name="connsiteX81" fmla="*/ 2024665 w 2621065"/>
              <a:gd name="connsiteY81" fmla="*/ 4118801 h 5144650"/>
              <a:gd name="connsiteX82" fmla="*/ 2072486 w 2621065"/>
              <a:gd name="connsiteY82" fmla="*/ 4180983 h 5144650"/>
              <a:gd name="connsiteX83" fmla="*/ 2102842 w 2621065"/>
              <a:gd name="connsiteY83" fmla="*/ 4242051 h 5144650"/>
              <a:gd name="connsiteX84" fmla="*/ 2090319 w 2621065"/>
              <a:gd name="connsiteY84" fmla="*/ 4351530 h 5144650"/>
              <a:gd name="connsiteX85" fmla="*/ 2109385 w 2621065"/>
              <a:gd name="connsiteY85" fmla="*/ 4438467 h 5144650"/>
              <a:gd name="connsiteX86" fmla="*/ 2204194 w 2621065"/>
              <a:gd name="connsiteY86" fmla="*/ 4542946 h 5144650"/>
              <a:gd name="connsiteX87" fmla="*/ 2237258 w 2621065"/>
              <a:gd name="connsiteY87" fmla="*/ 4638702 h 5144650"/>
              <a:gd name="connsiteX88" fmla="*/ 2437986 w 2621065"/>
              <a:gd name="connsiteY88" fmla="*/ 4815024 h 5144650"/>
              <a:gd name="connsiteX89" fmla="*/ 2466665 w 2621065"/>
              <a:gd name="connsiteY89" fmla="*/ 4853969 h 5144650"/>
              <a:gd name="connsiteX90" fmla="*/ 2469772 w 2621065"/>
              <a:gd name="connsiteY90" fmla="*/ 4906386 h 5144650"/>
              <a:gd name="connsiteX91" fmla="*/ 2485381 w 2621065"/>
              <a:gd name="connsiteY91" fmla="*/ 4916393 h 5144650"/>
              <a:gd name="connsiteX92" fmla="*/ 2494775 w 2621065"/>
              <a:gd name="connsiteY92" fmla="*/ 4928363 h 5144650"/>
              <a:gd name="connsiteX93" fmla="*/ 2503199 w 2621065"/>
              <a:gd name="connsiteY93" fmla="*/ 4925898 h 5144650"/>
              <a:gd name="connsiteX94" fmla="*/ 2517652 w 2621065"/>
              <a:gd name="connsiteY94" fmla="*/ 4937733 h 5144650"/>
              <a:gd name="connsiteX95" fmla="*/ 2527697 w 2621065"/>
              <a:gd name="connsiteY95" fmla="*/ 4958461 h 5144650"/>
              <a:gd name="connsiteX96" fmla="*/ 2567995 w 2621065"/>
              <a:gd name="connsiteY96" fmla="*/ 5062892 h 5144650"/>
              <a:gd name="connsiteX97" fmla="*/ 2596347 w 2621065"/>
              <a:gd name="connsiteY97" fmla="*/ 5121988 h 5144650"/>
              <a:gd name="connsiteX98" fmla="*/ 2613775 w 2621065"/>
              <a:gd name="connsiteY98" fmla="*/ 5139128 h 5144650"/>
              <a:gd name="connsiteX99" fmla="*/ 2621065 w 2621065"/>
              <a:gd name="connsiteY99" fmla="*/ 5144650 h 5144650"/>
              <a:gd name="connsiteX100" fmla="*/ 0 w 2621065"/>
              <a:gd name="connsiteY100" fmla="*/ 5144650 h 5144650"/>
              <a:gd name="connsiteX101" fmla="*/ 0 w 2621065"/>
              <a:gd name="connsiteY101" fmla="*/ 0 h 5144650"/>
              <a:gd name="connsiteX0" fmla="*/ 0 w 2621065"/>
              <a:gd name="connsiteY0" fmla="*/ 0 h 5144650"/>
              <a:gd name="connsiteX1" fmla="*/ 245438 w 2621065"/>
              <a:gd name="connsiteY1" fmla="*/ 268808 h 5144650"/>
              <a:gd name="connsiteX2" fmla="*/ 252687 w 2621065"/>
              <a:gd name="connsiteY2" fmla="*/ 292650 h 5144650"/>
              <a:gd name="connsiteX3" fmla="*/ 270361 w 2621065"/>
              <a:gd name="connsiteY3" fmla="*/ 304212 h 5144650"/>
              <a:gd name="connsiteX4" fmla="*/ 272327 w 2621065"/>
              <a:gd name="connsiteY4" fmla="*/ 324001 h 5144650"/>
              <a:gd name="connsiteX5" fmla="*/ 272077 w 2621065"/>
              <a:gd name="connsiteY5" fmla="*/ 327214 h 5144650"/>
              <a:gd name="connsiteX6" fmla="*/ 295110 w 2621065"/>
              <a:gd name="connsiteY6" fmla="*/ 357098 h 5144650"/>
              <a:gd name="connsiteX7" fmla="*/ 296727 w 2621065"/>
              <a:gd name="connsiteY7" fmla="*/ 371749 h 5144650"/>
              <a:gd name="connsiteX8" fmla="*/ 332716 w 2621065"/>
              <a:gd name="connsiteY8" fmla="*/ 440404 h 5144650"/>
              <a:gd name="connsiteX9" fmla="*/ 342633 w 2621065"/>
              <a:gd name="connsiteY9" fmla="*/ 459903 h 5144650"/>
              <a:gd name="connsiteX10" fmla="*/ 357304 w 2621065"/>
              <a:gd name="connsiteY10" fmla="*/ 470524 h 5144650"/>
              <a:gd name="connsiteX11" fmla="*/ 366064 w 2621065"/>
              <a:gd name="connsiteY11" fmla="*/ 467634 h 5144650"/>
              <a:gd name="connsiteX12" fmla="*/ 372502 w 2621065"/>
              <a:gd name="connsiteY12" fmla="*/ 477374 h 5144650"/>
              <a:gd name="connsiteX13" fmla="*/ 375501 w 2621065"/>
              <a:gd name="connsiteY13" fmla="*/ 478682 h 5144650"/>
              <a:gd name="connsiteX14" fmla="*/ 419128 w 2621065"/>
              <a:gd name="connsiteY14" fmla="*/ 557106 h 5144650"/>
              <a:gd name="connsiteX15" fmla="*/ 467073 w 2621065"/>
              <a:gd name="connsiteY15" fmla="*/ 632313 h 5144650"/>
              <a:gd name="connsiteX16" fmla="*/ 490229 w 2621065"/>
              <a:gd name="connsiteY16" fmla="*/ 751490 h 5144650"/>
              <a:gd name="connsiteX17" fmla="*/ 516935 w 2621065"/>
              <a:gd name="connsiteY17" fmla="*/ 799823 h 5144650"/>
              <a:gd name="connsiteX18" fmla="*/ 542847 w 2621065"/>
              <a:gd name="connsiteY18" fmla="*/ 848761 h 5144650"/>
              <a:gd name="connsiteX19" fmla="*/ 572074 w 2621065"/>
              <a:gd name="connsiteY19" fmla="*/ 958725 h 5144650"/>
              <a:gd name="connsiteX20" fmla="*/ 620598 w 2621065"/>
              <a:gd name="connsiteY20" fmla="*/ 1033391 h 5144650"/>
              <a:gd name="connsiteX21" fmla="*/ 632660 w 2621065"/>
              <a:gd name="connsiteY21" fmla="*/ 1112764 h 5144650"/>
              <a:gd name="connsiteX22" fmla="*/ 634562 w 2621065"/>
              <a:gd name="connsiteY22" fmla="*/ 1113550 h 5144650"/>
              <a:gd name="connsiteX23" fmla="*/ 640269 w 2621065"/>
              <a:gd name="connsiteY23" fmla="*/ 1129199 h 5144650"/>
              <a:gd name="connsiteX24" fmla="*/ 637728 w 2621065"/>
              <a:gd name="connsiteY24" fmla="*/ 1135143 h 5144650"/>
              <a:gd name="connsiteX25" fmla="*/ 687640 w 2621065"/>
              <a:gd name="connsiteY25" fmla="*/ 1174841 h 5144650"/>
              <a:gd name="connsiteX26" fmla="*/ 724323 w 2621065"/>
              <a:gd name="connsiteY26" fmla="*/ 1244103 h 5144650"/>
              <a:gd name="connsiteX27" fmla="*/ 732765 w 2621065"/>
              <a:gd name="connsiteY27" fmla="*/ 1279809 h 5144650"/>
              <a:gd name="connsiteX28" fmla="*/ 735243 w 2621065"/>
              <a:gd name="connsiteY28" fmla="*/ 1286495 h 5144650"/>
              <a:gd name="connsiteX29" fmla="*/ 735618 w 2621065"/>
              <a:gd name="connsiteY29" fmla="*/ 1286424 h 5144650"/>
              <a:gd name="connsiteX30" fmla="*/ 738875 w 2621065"/>
              <a:gd name="connsiteY30" fmla="*/ 1293066 h 5144650"/>
              <a:gd name="connsiteX31" fmla="*/ 739767 w 2621065"/>
              <a:gd name="connsiteY31" fmla="*/ 1298687 h 5144650"/>
              <a:gd name="connsiteX32" fmla="*/ 744578 w 2621065"/>
              <a:gd name="connsiteY32" fmla="*/ 1311657 h 5144650"/>
              <a:gd name="connsiteX33" fmla="*/ 748379 w 2621065"/>
              <a:gd name="connsiteY33" fmla="*/ 1314753 h 5144650"/>
              <a:gd name="connsiteX34" fmla="*/ 752978 w 2621065"/>
              <a:gd name="connsiteY34" fmla="*/ 1314010 h 5144650"/>
              <a:gd name="connsiteX35" fmla="*/ 752978 w 2621065"/>
              <a:gd name="connsiteY35" fmla="*/ 1315472 h 5144650"/>
              <a:gd name="connsiteX36" fmla="*/ 772880 w 2621065"/>
              <a:gd name="connsiteY36" fmla="*/ 1332740 h 5144650"/>
              <a:gd name="connsiteX37" fmla="*/ 805255 w 2621065"/>
              <a:gd name="connsiteY37" fmla="*/ 1379426 h 5144650"/>
              <a:gd name="connsiteX38" fmla="*/ 861455 w 2621065"/>
              <a:gd name="connsiteY38" fmla="*/ 1487793 h 5144650"/>
              <a:gd name="connsiteX39" fmla="*/ 889172 w 2621065"/>
              <a:gd name="connsiteY39" fmla="*/ 1589794 h 5144650"/>
              <a:gd name="connsiteX40" fmla="*/ 937443 w 2621065"/>
              <a:gd name="connsiteY40" fmla="*/ 1698307 h 5144650"/>
              <a:gd name="connsiteX41" fmla="*/ 974458 w 2621065"/>
              <a:gd name="connsiteY41" fmla="*/ 1768464 h 5144650"/>
              <a:gd name="connsiteX42" fmla="*/ 1013480 w 2621065"/>
              <a:gd name="connsiteY42" fmla="*/ 1853903 h 5144650"/>
              <a:gd name="connsiteX43" fmla="*/ 1031382 w 2621065"/>
              <a:gd name="connsiteY43" fmla="*/ 1948177 h 5144650"/>
              <a:gd name="connsiteX44" fmla="*/ 1031611 w 2621065"/>
              <a:gd name="connsiteY44" fmla="*/ 2064126 h 5144650"/>
              <a:gd name="connsiteX45" fmla="*/ 1043751 w 2621065"/>
              <a:gd name="connsiteY45" fmla="*/ 2210534 h 5144650"/>
              <a:gd name="connsiteX46" fmla="*/ 1055412 w 2621065"/>
              <a:gd name="connsiteY46" fmla="*/ 2309009 h 5144650"/>
              <a:gd name="connsiteX47" fmla="*/ 1077288 w 2621065"/>
              <a:gd name="connsiteY47" fmla="*/ 2438335 h 5144650"/>
              <a:gd name="connsiteX48" fmla="*/ 1095035 w 2621065"/>
              <a:gd name="connsiteY48" fmla="*/ 2483804 h 5144650"/>
              <a:gd name="connsiteX49" fmla="*/ 1084874 w 2621065"/>
              <a:gd name="connsiteY49" fmla="*/ 2535656 h 5144650"/>
              <a:gd name="connsiteX50" fmla="*/ 1097340 w 2621065"/>
              <a:gd name="connsiteY50" fmla="*/ 2549509 h 5144650"/>
              <a:gd name="connsiteX51" fmla="*/ 1099771 w 2621065"/>
              <a:gd name="connsiteY51" fmla="*/ 2551770 h 5144650"/>
              <a:gd name="connsiteX52" fmla="*/ 1103350 w 2621065"/>
              <a:gd name="connsiteY52" fmla="*/ 2563634 h 5144650"/>
              <a:gd name="connsiteX53" fmla="*/ 1112049 w 2621065"/>
              <a:gd name="connsiteY53" fmla="*/ 2563454 h 5144650"/>
              <a:gd name="connsiteX54" fmla="*/ 1127385 w 2621065"/>
              <a:gd name="connsiteY54" fmla="*/ 2601609 h 5144650"/>
              <a:gd name="connsiteX55" fmla="*/ 1139861 w 2621065"/>
              <a:gd name="connsiteY55" fmla="*/ 2713894 h 5144650"/>
              <a:gd name="connsiteX56" fmla="*/ 1152243 w 2621065"/>
              <a:gd name="connsiteY56" fmla="*/ 2778897 h 5144650"/>
              <a:gd name="connsiteX57" fmla="*/ 1164665 w 2621065"/>
              <a:gd name="connsiteY57" fmla="*/ 2800172 h 5144650"/>
              <a:gd name="connsiteX58" fmla="*/ 1176824 w 2621065"/>
              <a:gd name="connsiteY58" fmla="*/ 2832181 h 5144650"/>
              <a:gd name="connsiteX59" fmla="*/ 1204261 w 2621065"/>
              <a:gd name="connsiteY59" fmla="*/ 2886025 h 5144650"/>
              <a:gd name="connsiteX60" fmla="*/ 1256301 w 2621065"/>
              <a:gd name="connsiteY60" fmla="*/ 3039204 h 5144650"/>
              <a:gd name="connsiteX61" fmla="*/ 1282793 w 2621065"/>
              <a:gd name="connsiteY61" fmla="*/ 3166645 h 5144650"/>
              <a:gd name="connsiteX62" fmla="*/ 1353529 w 2621065"/>
              <a:gd name="connsiteY62" fmla="*/ 3266459 h 5144650"/>
              <a:gd name="connsiteX63" fmla="*/ 1443501 w 2621065"/>
              <a:gd name="connsiteY63" fmla="*/ 3351404 h 5144650"/>
              <a:gd name="connsiteX64" fmla="*/ 1502378 w 2621065"/>
              <a:gd name="connsiteY64" fmla="*/ 3451792 h 5144650"/>
              <a:gd name="connsiteX65" fmla="*/ 1608347 w 2621065"/>
              <a:gd name="connsiteY65" fmla="*/ 3567627 h 5144650"/>
              <a:gd name="connsiteX66" fmla="*/ 1672750 w 2621065"/>
              <a:gd name="connsiteY66" fmla="*/ 3660473 h 5144650"/>
              <a:gd name="connsiteX67" fmla="*/ 1674801 w 2621065"/>
              <a:gd name="connsiteY67" fmla="*/ 3660727 h 5144650"/>
              <a:gd name="connsiteX68" fmla="*/ 1684280 w 2621065"/>
              <a:gd name="connsiteY68" fmla="*/ 3674236 h 5144650"/>
              <a:gd name="connsiteX69" fmla="*/ 1683297 w 2621065"/>
              <a:gd name="connsiteY69" fmla="*/ 3680606 h 5144650"/>
              <a:gd name="connsiteX70" fmla="*/ 1688840 w 2621065"/>
              <a:gd name="connsiteY70" fmla="*/ 3690943 h 5144650"/>
              <a:gd name="connsiteX71" fmla="*/ 1697179 w 2621065"/>
              <a:gd name="connsiteY71" fmla="*/ 3714191 h 5144650"/>
              <a:gd name="connsiteX72" fmla="*/ 1812095 w 2621065"/>
              <a:gd name="connsiteY72" fmla="*/ 3794363 h 5144650"/>
              <a:gd name="connsiteX73" fmla="*/ 1816185 w 2621065"/>
              <a:gd name="connsiteY73" fmla="*/ 3800123 h 5144650"/>
              <a:gd name="connsiteX74" fmla="*/ 1816532 w 2621065"/>
              <a:gd name="connsiteY74" fmla="*/ 3799958 h 5144650"/>
              <a:gd name="connsiteX75" fmla="*/ 1821367 w 2621065"/>
              <a:gd name="connsiteY75" fmla="*/ 3805472 h 5144650"/>
              <a:gd name="connsiteX76" fmla="*/ 1823645 w 2621065"/>
              <a:gd name="connsiteY76" fmla="*/ 3810629 h 5144650"/>
              <a:gd name="connsiteX77" fmla="*/ 1831583 w 2621065"/>
              <a:gd name="connsiteY77" fmla="*/ 3821804 h 5144650"/>
              <a:gd name="connsiteX78" fmla="*/ 1857078 w 2621065"/>
              <a:gd name="connsiteY78" fmla="*/ 3885992 h 5144650"/>
              <a:gd name="connsiteX79" fmla="*/ 1923433 w 2621065"/>
              <a:gd name="connsiteY79" fmla="*/ 3982033 h 5144650"/>
              <a:gd name="connsiteX80" fmla="*/ 1980841 w 2621065"/>
              <a:gd name="connsiteY80" fmla="*/ 4057389 h 5144650"/>
              <a:gd name="connsiteX81" fmla="*/ 2024665 w 2621065"/>
              <a:gd name="connsiteY81" fmla="*/ 4118801 h 5144650"/>
              <a:gd name="connsiteX82" fmla="*/ 2072486 w 2621065"/>
              <a:gd name="connsiteY82" fmla="*/ 4180983 h 5144650"/>
              <a:gd name="connsiteX83" fmla="*/ 2102842 w 2621065"/>
              <a:gd name="connsiteY83" fmla="*/ 4242051 h 5144650"/>
              <a:gd name="connsiteX84" fmla="*/ 2090319 w 2621065"/>
              <a:gd name="connsiteY84" fmla="*/ 4351530 h 5144650"/>
              <a:gd name="connsiteX85" fmla="*/ 2109385 w 2621065"/>
              <a:gd name="connsiteY85" fmla="*/ 4438467 h 5144650"/>
              <a:gd name="connsiteX86" fmla="*/ 2204194 w 2621065"/>
              <a:gd name="connsiteY86" fmla="*/ 4542946 h 5144650"/>
              <a:gd name="connsiteX87" fmla="*/ 2237258 w 2621065"/>
              <a:gd name="connsiteY87" fmla="*/ 4638702 h 5144650"/>
              <a:gd name="connsiteX88" fmla="*/ 2349851 w 2621065"/>
              <a:gd name="connsiteY88" fmla="*/ 4719544 h 5144650"/>
              <a:gd name="connsiteX89" fmla="*/ 2466665 w 2621065"/>
              <a:gd name="connsiteY89" fmla="*/ 4853969 h 5144650"/>
              <a:gd name="connsiteX90" fmla="*/ 2469772 w 2621065"/>
              <a:gd name="connsiteY90" fmla="*/ 4906386 h 5144650"/>
              <a:gd name="connsiteX91" fmla="*/ 2485381 w 2621065"/>
              <a:gd name="connsiteY91" fmla="*/ 4916393 h 5144650"/>
              <a:gd name="connsiteX92" fmla="*/ 2494775 w 2621065"/>
              <a:gd name="connsiteY92" fmla="*/ 4928363 h 5144650"/>
              <a:gd name="connsiteX93" fmla="*/ 2503199 w 2621065"/>
              <a:gd name="connsiteY93" fmla="*/ 4925898 h 5144650"/>
              <a:gd name="connsiteX94" fmla="*/ 2517652 w 2621065"/>
              <a:gd name="connsiteY94" fmla="*/ 4937733 h 5144650"/>
              <a:gd name="connsiteX95" fmla="*/ 2527697 w 2621065"/>
              <a:gd name="connsiteY95" fmla="*/ 4958461 h 5144650"/>
              <a:gd name="connsiteX96" fmla="*/ 2567995 w 2621065"/>
              <a:gd name="connsiteY96" fmla="*/ 5062892 h 5144650"/>
              <a:gd name="connsiteX97" fmla="*/ 2596347 w 2621065"/>
              <a:gd name="connsiteY97" fmla="*/ 5121988 h 5144650"/>
              <a:gd name="connsiteX98" fmla="*/ 2613775 w 2621065"/>
              <a:gd name="connsiteY98" fmla="*/ 5139128 h 5144650"/>
              <a:gd name="connsiteX99" fmla="*/ 2621065 w 2621065"/>
              <a:gd name="connsiteY99" fmla="*/ 5144650 h 5144650"/>
              <a:gd name="connsiteX100" fmla="*/ 0 w 2621065"/>
              <a:gd name="connsiteY100" fmla="*/ 5144650 h 5144650"/>
              <a:gd name="connsiteX101" fmla="*/ 0 w 2621065"/>
              <a:gd name="connsiteY101" fmla="*/ 0 h 5144650"/>
              <a:gd name="connsiteX0" fmla="*/ 0 w 2621065"/>
              <a:gd name="connsiteY0" fmla="*/ 0 h 5144650"/>
              <a:gd name="connsiteX1" fmla="*/ 245438 w 2621065"/>
              <a:gd name="connsiteY1" fmla="*/ 268808 h 5144650"/>
              <a:gd name="connsiteX2" fmla="*/ 252687 w 2621065"/>
              <a:gd name="connsiteY2" fmla="*/ 292650 h 5144650"/>
              <a:gd name="connsiteX3" fmla="*/ 270361 w 2621065"/>
              <a:gd name="connsiteY3" fmla="*/ 304212 h 5144650"/>
              <a:gd name="connsiteX4" fmla="*/ 272327 w 2621065"/>
              <a:gd name="connsiteY4" fmla="*/ 324001 h 5144650"/>
              <a:gd name="connsiteX5" fmla="*/ 272077 w 2621065"/>
              <a:gd name="connsiteY5" fmla="*/ 327214 h 5144650"/>
              <a:gd name="connsiteX6" fmla="*/ 295110 w 2621065"/>
              <a:gd name="connsiteY6" fmla="*/ 357098 h 5144650"/>
              <a:gd name="connsiteX7" fmla="*/ 296727 w 2621065"/>
              <a:gd name="connsiteY7" fmla="*/ 371749 h 5144650"/>
              <a:gd name="connsiteX8" fmla="*/ 332716 w 2621065"/>
              <a:gd name="connsiteY8" fmla="*/ 440404 h 5144650"/>
              <a:gd name="connsiteX9" fmla="*/ 342633 w 2621065"/>
              <a:gd name="connsiteY9" fmla="*/ 459903 h 5144650"/>
              <a:gd name="connsiteX10" fmla="*/ 357304 w 2621065"/>
              <a:gd name="connsiteY10" fmla="*/ 470524 h 5144650"/>
              <a:gd name="connsiteX11" fmla="*/ 366064 w 2621065"/>
              <a:gd name="connsiteY11" fmla="*/ 467634 h 5144650"/>
              <a:gd name="connsiteX12" fmla="*/ 372502 w 2621065"/>
              <a:gd name="connsiteY12" fmla="*/ 477374 h 5144650"/>
              <a:gd name="connsiteX13" fmla="*/ 375501 w 2621065"/>
              <a:gd name="connsiteY13" fmla="*/ 478682 h 5144650"/>
              <a:gd name="connsiteX14" fmla="*/ 419128 w 2621065"/>
              <a:gd name="connsiteY14" fmla="*/ 557106 h 5144650"/>
              <a:gd name="connsiteX15" fmla="*/ 467073 w 2621065"/>
              <a:gd name="connsiteY15" fmla="*/ 632313 h 5144650"/>
              <a:gd name="connsiteX16" fmla="*/ 490229 w 2621065"/>
              <a:gd name="connsiteY16" fmla="*/ 751490 h 5144650"/>
              <a:gd name="connsiteX17" fmla="*/ 516935 w 2621065"/>
              <a:gd name="connsiteY17" fmla="*/ 799823 h 5144650"/>
              <a:gd name="connsiteX18" fmla="*/ 542847 w 2621065"/>
              <a:gd name="connsiteY18" fmla="*/ 848761 h 5144650"/>
              <a:gd name="connsiteX19" fmla="*/ 572074 w 2621065"/>
              <a:gd name="connsiteY19" fmla="*/ 958725 h 5144650"/>
              <a:gd name="connsiteX20" fmla="*/ 620598 w 2621065"/>
              <a:gd name="connsiteY20" fmla="*/ 1033391 h 5144650"/>
              <a:gd name="connsiteX21" fmla="*/ 632660 w 2621065"/>
              <a:gd name="connsiteY21" fmla="*/ 1112764 h 5144650"/>
              <a:gd name="connsiteX22" fmla="*/ 634562 w 2621065"/>
              <a:gd name="connsiteY22" fmla="*/ 1113550 h 5144650"/>
              <a:gd name="connsiteX23" fmla="*/ 640269 w 2621065"/>
              <a:gd name="connsiteY23" fmla="*/ 1129199 h 5144650"/>
              <a:gd name="connsiteX24" fmla="*/ 637728 w 2621065"/>
              <a:gd name="connsiteY24" fmla="*/ 1135143 h 5144650"/>
              <a:gd name="connsiteX25" fmla="*/ 687640 w 2621065"/>
              <a:gd name="connsiteY25" fmla="*/ 1174841 h 5144650"/>
              <a:gd name="connsiteX26" fmla="*/ 724323 w 2621065"/>
              <a:gd name="connsiteY26" fmla="*/ 1244103 h 5144650"/>
              <a:gd name="connsiteX27" fmla="*/ 732765 w 2621065"/>
              <a:gd name="connsiteY27" fmla="*/ 1279809 h 5144650"/>
              <a:gd name="connsiteX28" fmla="*/ 735243 w 2621065"/>
              <a:gd name="connsiteY28" fmla="*/ 1286495 h 5144650"/>
              <a:gd name="connsiteX29" fmla="*/ 735618 w 2621065"/>
              <a:gd name="connsiteY29" fmla="*/ 1286424 h 5144650"/>
              <a:gd name="connsiteX30" fmla="*/ 738875 w 2621065"/>
              <a:gd name="connsiteY30" fmla="*/ 1293066 h 5144650"/>
              <a:gd name="connsiteX31" fmla="*/ 739767 w 2621065"/>
              <a:gd name="connsiteY31" fmla="*/ 1298687 h 5144650"/>
              <a:gd name="connsiteX32" fmla="*/ 744578 w 2621065"/>
              <a:gd name="connsiteY32" fmla="*/ 1311657 h 5144650"/>
              <a:gd name="connsiteX33" fmla="*/ 748379 w 2621065"/>
              <a:gd name="connsiteY33" fmla="*/ 1314753 h 5144650"/>
              <a:gd name="connsiteX34" fmla="*/ 752978 w 2621065"/>
              <a:gd name="connsiteY34" fmla="*/ 1314010 h 5144650"/>
              <a:gd name="connsiteX35" fmla="*/ 752978 w 2621065"/>
              <a:gd name="connsiteY35" fmla="*/ 1315472 h 5144650"/>
              <a:gd name="connsiteX36" fmla="*/ 772880 w 2621065"/>
              <a:gd name="connsiteY36" fmla="*/ 1332740 h 5144650"/>
              <a:gd name="connsiteX37" fmla="*/ 805255 w 2621065"/>
              <a:gd name="connsiteY37" fmla="*/ 1379426 h 5144650"/>
              <a:gd name="connsiteX38" fmla="*/ 861455 w 2621065"/>
              <a:gd name="connsiteY38" fmla="*/ 1487793 h 5144650"/>
              <a:gd name="connsiteX39" fmla="*/ 889172 w 2621065"/>
              <a:gd name="connsiteY39" fmla="*/ 1589794 h 5144650"/>
              <a:gd name="connsiteX40" fmla="*/ 937443 w 2621065"/>
              <a:gd name="connsiteY40" fmla="*/ 1698307 h 5144650"/>
              <a:gd name="connsiteX41" fmla="*/ 974458 w 2621065"/>
              <a:gd name="connsiteY41" fmla="*/ 1768464 h 5144650"/>
              <a:gd name="connsiteX42" fmla="*/ 1013480 w 2621065"/>
              <a:gd name="connsiteY42" fmla="*/ 1853903 h 5144650"/>
              <a:gd name="connsiteX43" fmla="*/ 1031382 w 2621065"/>
              <a:gd name="connsiteY43" fmla="*/ 1948177 h 5144650"/>
              <a:gd name="connsiteX44" fmla="*/ 1031611 w 2621065"/>
              <a:gd name="connsiteY44" fmla="*/ 2064126 h 5144650"/>
              <a:gd name="connsiteX45" fmla="*/ 1043751 w 2621065"/>
              <a:gd name="connsiteY45" fmla="*/ 2210534 h 5144650"/>
              <a:gd name="connsiteX46" fmla="*/ 1055412 w 2621065"/>
              <a:gd name="connsiteY46" fmla="*/ 2309009 h 5144650"/>
              <a:gd name="connsiteX47" fmla="*/ 1077288 w 2621065"/>
              <a:gd name="connsiteY47" fmla="*/ 2438335 h 5144650"/>
              <a:gd name="connsiteX48" fmla="*/ 1095035 w 2621065"/>
              <a:gd name="connsiteY48" fmla="*/ 2483804 h 5144650"/>
              <a:gd name="connsiteX49" fmla="*/ 1084874 w 2621065"/>
              <a:gd name="connsiteY49" fmla="*/ 2535656 h 5144650"/>
              <a:gd name="connsiteX50" fmla="*/ 1097340 w 2621065"/>
              <a:gd name="connsiteY50" fmla="*/ 2549509 h 5144650"/>
              <a:gd name="connsiteX51" fmla="*/ 1099771 w 2621065"/>
              <a:gd name="connsiteY51" fmla="*/ 2551770 h 5144650"/>
              <a:gd name="connsiteX52" fmla="*/ 1103350 w 2621065"/>
              <a:gd name="connsiteY52" fmla="*/ 2563634 h 5144650"/>
              <a:gd name="connsiteX53" fmla="*/ 1112049 w 2621065"/>
              <a:gd name="connsiteY53" fmla="*/ 2563454 h 5144650"/>
              <a:gd name="connsiteX54" fmla="*/ 1127385 w 2621065"/>
              <a:gd name="connsiteY54" fmla="*/ 2601609 h 5144650"/>
              <a:gd name="connsiteX55" fmla="*/ 1139861 w 2621065"/>
              <a:gd name="connsiteY55" fmla="*/ 2713894 h 5144650"/>
              <a:gd name="connsiteX56" fmla="*/ 1152243 w 2621065"/>
              <a:gd name="connsiteY56" fmla="*/ 2778897 h 5144650"/>
              <a:gd name="connsiteX57" fmla="*/ 1164665 w 2621065"/>
              <a:gd name="connsiteY57" fmla="*/ 2800172 h 5144650"/>
              <a:gd name="connsiteX58" fmla="*/ 1176824 w 2621065"/>
              <a:gd name="connsiteY58" fmla="*/ 2832181 h 5144650"/>
              <a:gd name="connsiteX59" fmla="*/ 1204261 w 2621065"/>
              <a:gd name="connsiteY59" fmla="*/ 2886025 h 5144650"/>
              <a:gd name="connsiteX60" fmla="*/ 1256301 w 2621065"/>
              <a:gd name="connsiteY60" fmla="*/ 3039204 h 5144650"/>
              <a:gd name="connsiteX61" fmla="*/ 1282793 w 2621065"/>
              <a:gd name="connsiteY61" fmla="*/ 3166645 h 5144650"/>
              <a:gd name="connsiteX62" fmla="*/ 1353529 w 2621065"/>
              <a:gd name="connsiteY62" fmla="*/ 3266459 h 5144650"/>
              <a:gd name="connsiteX63" fmla="*/ 1443501 w 2621065"/>
              <a:gd name="connsiteY63" fmla="*/ 3351404 h 5144650"/>
              <a:gd name="connsiteX64" fmla="*/ 1502378 w 2621065"/>
              <a:gd name="connsiteY64" fmla="*/ 3451792 h 5144650"/>
              <a:gd name="connsiteX65" fmla="*/ 1608347 w 2621065"/>
              <a:gd name="connsiteY65" fmla="*/ 3567627 h 5144650"/>
              <a:gd name="connsiteX66" fmla="*/ 1672750 w 2621065"/>
              <a:gd name="connsiteY66" fmla="*/ 3660473 h 5144650"/>
              <a:gd name="connsiteX67" fmla="*/ 1674801 w 2621065"/>
              <a:gd name="connsiteY67" fmla="*/ 3660727 h 5144650"/>
              <a:gd name="connsiteX68" fmla="*/ 1684280 w 2621065"/>
              <a:gd name="connsiteY68" fmla="*/ 3674236 h 5144650"/>
              <a:gd name="connsiteX69" fmla="*/ 1683297 w 2621065"/>
              <a:gd name="connsiteY69" fmla="*/ 3680606 h 5144650"/>
              <a:gd name="connsiteX70" fmla="*/ 1688840 w 2621065"/>
              <a:gd name="connsiteY70" fmla="*/ 3690943 h 5144650"/>
              <a:gd name="connsiteX71" fmla="*/ 1697179 w 2621065"/>
              <a:gd name="connsiteY71" fmla="*/ 3714191 h 5144650"/>
              <a:gd name="connsiteX72" fmla="*/ 1812095 w 2621065"/>
              <a:gd name="connsiteY72" fmla="*/ 3794363 h 5144650"/>
              <a:gd name="connsiteX73" fmla="*/ 1816185 w 2621065"/>
              <a:gd name="connsiteY73" fmla="*/ 3800123 h 5144650"/>
              <a:gd name="connsiteX74" fmla="*/ 1816532 w 2621065"/>
              <a:gd name="connsiteY74" fmla="*/ 3799958 h 5144650"/>
              <a:gd name="connsiteX75" fmla="*/ 1821367 w 2621065"/>
              <a:gd name="connsiteY75" fmla="*/ 3805472 h 5144650"/>
              <a:gd name="connsiteX76" fmla="*/ 1823645 w 2621065"/>
              <a:gd name="connsiteY76" fmla="*/ 3810629 h 5144650"/>
              <a:gd name="connsiteX77" fmla="*/ 1831583 w 2621065"/>
              <a:gd name="connsiteY77" fmla="*/ 3821804 h 5144650"/>
              <a:gd name="connsiteX78" fmla="*/ 1857078 w 2621065"/>
              <a:gd name="connsiteY78" fmla="*/ 3885992 h 5144650"/>
              <a:gd name="connsiteX79" fmla="*/ 1923433 w 2621065"/>
              <a:gd name="connsiteY79" fmla="*/ 3982033 h 5144650"/>
              <a:gd name="connsiteX80" fmla="*/ 1980841 w 2621065"/>
              <a:gd name="connsiteY80" fmla="*/ 4057389 h 5144650"/>
              <a:gd name="connsiteX81" fmla="*/ 2024665 w 2621065"/>
              <a:gd name="connsiteY81" fmla="*/ 4118801 h 5144650"/>
              <a:gd name="connsiteX82" fmla="*/ 2072486 w 2621065"/>
              <a:gd name="connsiteY82" fmla="*/ 4180983 h 5144650"/>
              <a:gd name="connsiteX83" fmla="*/ 2102842 w 2621065"/>
              <a:gd name="connsiteY83" fmla="*/ 4242051 h 5144650"/>
              <a:gd name="connsiteX84" fmla="*/ 2090319 w 2621065"/>
              <a:gd name="connsiteY84" fmla="*/ 4351530 h 5144650"/>
              <a:gd name="connsiteX85" fmla="*/ 2109385 w 2621065"/>
              <a:gd name="connsiteY85" fmla="*/ 4438467 h 5144650"/>
              <a:gd name="connsiteX86" fmla="*/ 2204194 w 2621065"/>
              <a:gd name="connsiteY86" fmla="*/ 4542946 h 5144650"/>
              <a:gd name="connsiteX87" fmla="*/ 2296014 w 2621065"/>
              <a:gd name="connsiteY87" fmla="*/ 4609323 h 5144650"/>
              <a:gd name="connsiteX88" fmla="*/ 2349851 w 2621065"/>
              <a:gd name="connsiteY88" fmla="*/ 4719544 h 5144650"/>
              <a:gd name="connsiteX89" fmla="*/ 2466665 w 2621065"/>
              <a:gd name="connsiteY89" fmla="*/ 4853969 h 5144650"/>
              <a:gd name="connsiteX90" fmla="*/ 2469772 w 2621065"/>
              <a:gd name="connsiteY90" fmla="*/ 4906386 h 5144650"/>
              <a:gd name="connsiteX91" fmla="*/ 2485381 w 2621065"/>
              <a:gd name="connsiteY91" fmla="*/ 4916393 h 5144650"/>
              <a:gd name="connsiteX92" fmla="*/ 2494775 w 2621065"/>
              <a:gd name="connsiteY92" fmla="*/ 4928363 h 5144650"/>
              <a:gd name="connsiteX93" fmla="*/ 2503199 w 2621065"/>
              <a:gd name="connsiteY93" fmla="*/ 4925898 h 5144650"/>
              <a:gd name="connsiteX94" fmla="*/ 2517652 w 2621065"/>
              <a:gd name="connsiteY94" fmla="*/ 4937733 h 5144650"/>
              <a:gd name="connsiteX95" fmla="*/ 2527697 w 2621065"/>
              <a:gd name="connsiteY95" fmla="*/ 4958461 h 5144650"/>
              <a:gd name="connsiteX96" fmla="*/ 2567995 w 2621065"/>
              <a:gd name="connsiteY96" fmla="*/ 5062892 h 5144650"/>
              <a:gd name="connsiteX97" fmla="*/ 2596347 w 2621065"/>
              <a:gd name="connsiteY97" fmla="*/ 5121988 h 5144650"/>
              <a:gd name="connsiteX98" fmla="*/ 2613775 w 2621065"/>
              <a:gd name="connsiteY98" fmla="*/ 5139128 h 5144650"/>
              <a:gd name="connsiteX99" fmla="*/ 2621065 w 2621065"/>
              <a:gd name="connsiteY99" fmla="*/ 5144650 h 5144650"/>
              <a:gd name="connsiteX100" fmla="*/ 0 w 2621065"/>
              <a:gd name="connsiteY100" fmla="*/ 5144650 h 5144650"/>
              <a:gd name="connsiteX101" fmla="*/ 0 w 2621065"/>
              <a:gd name="connsiteY101" fmla="*/ 0 h 5144650"/>
              <a:gd name="connsiteX0" fmla="*/ 0 w 2621065"/>
              <a:gd name="connsiteY0" fmla="*/ 0 h 5144650"/>
              <a:gd name="connsiteX1" fmla="*/ 245438 w 2621065"/>
              <a:gd name="connsiteY1" fmla="*/ 268808 h 5144650"/>
              <a:gd name="connsiteX2" fmla="*/ 252687 w 2621065"/>
              <a:gd name="connsiteY2" fmla="*/ 292650 h 5144650"/>
              <a:gd name="connsiteX3" fmla="*/ 270361 w 2621065"/>
              <a:gd name="connsiteY3" fmla="*/ 304212 h 5144650"/>
              <a:gd name="connsiteX4" fmla="*/ 272327 w 2621065"/>
              <a:gd name="connsiteY4" fmla="*/ 324001 h 5144650"/>
              <a:gd name="connsiteX5" fmla="*/ 272077 w 2621065"/>
              <a:gd name="connsiteY5" fmla="*/ 327214 h 5144650"/>
              <a:gd name="connsiteX6" fmla="*/ 295110 w 2621065"/>
              <a:gd name="connsiteY6" fmla="*/ 357098 h 5144650"/>
              <a:gd name="connsiteX7" fmla="*/ 296727 w 2621065"/>
              <a:gd name="connsiteY7" fmla="*/ 371749 h 5144650"/>
              <a:gd name="connsiteX8" fmla="*/ 332716 w 2621065"/>
              <a:gd name="connsiteY8" fmla="*/ 440404 h 5144650"/>
              <a:gd name="connsiteX9" fmla="*/ 342633 w 2621065"/>
              <a:gd name="connsiteY9" fmla="*/ 459903 h 5144650"/>
              <a:gd name="connsiteX10" fmla="*/ 357304 w 2621065"/>
              <a:gd name="connsiteY10" fmla="*/ 470524 h 5144650"/>
              <a:gd name="connsiteX11" fmla="*/ 366064 w 2621065"/>
              <a:gd name="connsiteY11" fmla="*/ 467634 h 5144650"/>
              <a:gd name="connsiteX12" fmla="*/ 372502 w 2621065"/>
              <a:gd name="connsiteY12" fmla="*/ 477374 h 5144650"/>
              <a:gd name="connsiteX13" fmla="*/ 375501 w 2621065"/>
              <a:gd name="connsiteY13" fmla="*/ 478682 h 5144650"/>
              <a:gd name="connsiteX14" fmla="*/ 419128 w 2621065"/>
              <a:gd name="connsiteY14" fmla="*/ 557106 h 5144650"/>
              <a:gd name="connsiteX15" fmla="*/ 467073 w 2621065"/>
              <a:gd name="connsiteY15" fmla="*/ 632313 h 5144650"/>
              <a:gd name="connsiteX16" fmla="*/ 490229 w 2621065"/>
              <a:gd name="connsiteY16" fmla="*/ 751490 h 5144650"/>
              <a:gd name="connsiteX17" fmla="*/ 516935 w 2621065"/>
              <a:gd name="connsiteY17" fmla="*/ 799823 h 5144650"/>
              <a:gd name="connsiteX18" fmla="*/ 542847 w 2621065"/>
              <a:gd name="connsiteY18" fmla="*/ 848761 h 5144650"/>
              <a:gd name="connsiteX19" fmla="*/ 572074 w 2621065"/>
              <a:gd name="connsiteY19" fmla="*/ 958725 h 5144650"/>
              <a:gd name="connsiteX20" fmla="*/ 620598 w 2621065"/>
              <a:gd name="connsiteY20" fmla="*/ 1033391 h 5144650"/>
              <a:gd name="connsiteX21" fmla="*/ 632660 w 2621065"/>
              <a:gd name="connsiteY21" fmla="*/ 1112764 h 5144650"/>
              <a:gd name="connsiteX22" fmla="*/ 634562 w 2621065"/>
              <a:gd name="connsiteY22" fmla="*/ 1113550 h 5144650"/>
              <a:gd name="connsiteX23" fmla="*/ 640269 w 2621065"/>
              <a:gd name="connsiteY23" fmla="*/ 1129199 h 5144650"/>
              <a:gd name="connsiteX24" fmla="*/ 637728 w 2621065"/>
              <a:gd name="connsiteY24" fmla="*/ 1135143 h 5144650"/>
              <a:gd name="connsiteX25" fmla="*/ 687640 w 2621065"/>
              <a:gd name="connsiteY25" fmla="*/ 1174841 h 5144650"/>
              <a:gd name="connsiteX26" fmla="*/ 724323 w 2621065"/>
              <a:gd name="connsiteY26" fmla="*/ 1244103 h 5144650"/>
              <a:gd name="connsiteX27" fmla="*/ 732765 w 2621065"/>
              <a:gd name="connsiteY27" fmla="*/ 1279809 h 5144650"/>
              <a:gd name="connsiteX28" fmla="*/ 735243 w 2621065"/>
              <a:gd name="connsiteY28" fmla="*/ 1286495 h 5144650"/>
              <a:gd name="connsiteX29" fmla="*/ 735618 w 2621065"/>
              <a:gd name="connsiteY29" fmla="*/ 1286424 h 5144650"/>
              <a:gd name="connsiteX30" fmla="*/ 738875 w 2621065"/>
              <a:gd name="connsiteY30" fmla="*/ 1293066 h 5144650"/>
              <a:gd name="connsiteX31" fmla="*/ 739767 w 2621065"/>
              <a:gd name="connsiteY31" fmla="*/ 1298687 h 5144650"/>
              <a:gd name="connsiteX32" fmla="*/ 744578 w 2621065"/>
              <a:gd name="connsiteY32" fmla="*/ 1311657 h 5144650"/>
              <a:gd name="connsiteX33" fmla="*/ 748379 w 2621065"/>
              <a:gd name="connsiteY33" fmla="*/ 1314753 h 5144650"/>
              <a:gd name="connsiteX34" fmla="*/ 752978 w 2621065"/>
              <a:gd name="connsiteY34" fmla="*/ 1314010 h 5144650"/>
              <a:gd name="connsiteX35" fmla="*/ 752978 w 2621065"/>
              <a:gd name="connsiteY35" fmla="*/ 1315472 h 5144650"/>
              <a:gd name="connsiteX36" fmla="*/ 772880 w 2621065"/>
              <a:gd name="connsiteY36" fmla="*/ 1332740 h 5144650"/>
              <a:gd name="connsiteX37" fmla="*/ 805255 w 2621065"/>
              <a:gd name="connsiteY37" fmla="*/ 1379426 h 5144650"/>
              <a:gd name="connsiteX38" fmla="*/ 861455 w 2621065"/>
              <a:gd name="connsiteY38" fmla="*/ 1487793 h 5144650"/>
              <a:gd name="connsiteX39" fmla="*/ 889172 w 2621065"/>
              <a:gd name="connsiteY39" fmla="*/ 1589794 h 5144650"/>
              <a:gd name="connsiteX40" fmla="*/ 937443 w 2621065"/>
              <a:gd name="connsiteY40" fmla="*/ 1698307 h 5144650"/>
              <a:gd name="connsiteX41" fmla="*/ 974458 w 2621065"/>
              <a:gd name="connsiteY41" fmla="*/ 1768464 h 5144650"/>
              <a:gd name="connsiteX42" fmla="*/ 1013480 w 2621065"/>
              <a:gd name="connsiteY42" fmla="*/ 1853903 h 5144650"/>
              <a:gd name="connsiteX43" fmla="*/ 1031382 w 2621065"/>
              <a:gd name="connsiteY43" fmla="*/ 1948177 h 5144650"/>
              <a:gd name="connsiteX44" fmla="*/ 1031611 w 2621065"/>
              <a:gd name="connsiteY44" fmla="*/ 2064126 h 5144650"/>
              <a:gd name="connsiteX45" fmla="*/ 1043751 w 2621065"/>
              <a:gd name="connsiteY45" fmla="*/ 2210534 h 5144650"/>
              <a:gd name="connsiteX46" fmla="*/ 1055412 w 2621065"/>
              <a:gd name="connsiteY46" fmla="*/ 2309009 h 5144650"/>
              <a:gd name="connsiteX47" fmla="*/ 1077288 w 2621065"/>
              <a:gd name="connsiteY47" fmla="*/ 2438335 h 5144650"/>
              <a:gd name="connsiteX48" fmla="*/ 1095035 w 2621065"/>
              <a:gd name="connsiteY48" fmla="*/ 2483804 h 5144650"/>
              <a:gd name="connsiteX49" fmla="*/ 1084874 w 2621065"/>
              <a:gd name="connsiteY49" fmla="*/ 2535656 h 5144650"/>
              <a:gd name="connsiteX50" fmla="*/ 1097340 w 2621065"/>
              <a:gd name="connsiteY50" fmla="*/ 2549509 h 5144650"/>
              <a:gd name="connsiteX51" fmla="*/ 1099771 w 2621065"/>
              <a:gd name="connsiteY51" fmla="*/ 2551770 h 5144650"/>
              <a:gd name="connsiteX52" fmla="*/ 1103350 w 2621065"/>
              <a:gd name="connsiteY52" fmla="*/ 2563634 h 5144650"/>
              <a:gd name="connsiteX53" fmla="*/ 1112049 w 2621065"/>
              <a:gd name="connsiteY53" fmla="*/ 2563454 h 5144650"/>
              <a:gd name="connsiteX54" fmla="*/ 1127385 w 2621065"/>
              <a:gd name="connsiteY54" fmla="*/ 2601609 h 5144650"/>
              <a:gd name="connsiteX55" fmla="*/ 1139861 w 2621065"/>
              <a:gd name="connsiteY55" fmla="*/ 2713894 h 5144650"/>
              <a:gd name="connsiteX56" fmla="*/ 1152243 w 2621065"/>
              <a:gd name="connsiteY56" fmla="*/ 2778897 h 5144650"/>
              <a:gd name="connsiteX57" fmla="*/ 1164665 w 2621065"/>
              <a:gd name="connsiteY57" fmla="*/ 2800172 h 5144650"/>
              <a:gd name="connsiteX58" fmla="*/ 1176824 w 2621065"/>
              <a:gd name="connsiteY58" fmla="*/ 2832181 h 5144650"/>
              <a:gd name="connsiteX59" fmla="*/ 1204261 w 2621065"/>
              <a:gd name="connsiteY59" fmla="*/ 2886025 h 5144650"/>
              <a:gd name="connsiteX60" fmla="*/ 1256301 w 2621065"/>
              <a:gd name="connsiteY60" fmla="*/ 3039204 h 5144650"/>
              <a:gd name="connsiteX61" fmla="*/ 1282793 w 2621065"/>
              <a:gd name="connsiteY61" fmla="*/ 3166645 h 5144650"/>
              <a:gd name="connsiteX62" fmla="*/ 1353529 w 2621065"/>
              <a:gd name="connsiteY62" fmla="*/ 3266459 h 5144650"/>
              <a:gd name="connsiteX63" fmla="*/ 1443501 w 2621065"/>
              <a:gd name="connsiteY63" fmla="*/ 3351404 h 5144650"/>
              <a:gd name="connsiteX64" fmla="*/ 1502378 w 2621065"/>
              <a:gd name="connsiteY64" fmla="*/ 3451792 h 5144650"/>
              <a:gd name="connsiteX65" fmla="*/ 1608347 w 2621065"/>
              <a:gd name="connsiteY65" fmla="*/ 3567627 h 5144650"/>
              <a:gd name="connsiteX66" fmla="*/ 1672750 w 2621065"/>
              <a:gd name="connsiteY66" fmla="*/ 3660473 h 5144650"/>
              <a:gd name="connsiteX67" fmla="*/ 1674801 w 2621065"/>
              <a:gd name="connsiteY67" fmla="*/ 3660727 h 5144650"/>
              <a:gd name="connsiteX68" fmla="*/ 1684280 w 2621065"/>
              <a:gd name="connsiteY68" fmla="*/ 3674236 h 5144650"/>
              <a:gd name="connsiteX69" fmla="*/ 1683297 w 2621065"/>
              <a:gd name="connsiteY69" fmla="*/ 3680606 h 5144650"/>
              <a:gd name="connsiteX70" fmla="*/ 1688840 w 2621065"/>
              <a:gd name="connsiteY70" fmla="*/ 3690943 h 5144650"/>
              <a:gd name="connsiteX71" fmla="*/ 1697179 w 2621065"/>
              <a:gd name="connsiteY71" fmla="*/ 3714191 h 5144650"/>
              <a:gd name="connsiteX72" fmla="*/ 1812095 w 2621065"/>
              <a:gd name="connsiteY72" fmla="*/ 3794363 h 5144650"/>
              <a:gd name="connsiteX73" fmla="*/ 1816185 w 2621065"/>
              <a:gd name="connsiteY73" fmla="*/ 3800123 h 5144650"/>
              <a:gd name="connsiteX74" fmla="*/ 1816532 w 2621065"/>
              <a:gd name="connsiteY74" fmla="*/ 3799958 h 5144650"/>
              <a:gd name="connsiteX75" fmla="*/ 1821367 w 2621065"/>
              <a:gd name="connsiteY75" fmla="*/ 3805472 h 5144650"/>
              <a:gd name="connsiteX76" fmla="*/ 1823645 w 2621065"/>
              <a:gd name="connsiteY76" fmla="*/ 3810629 h 5144650"/>
              <a:gd name="connsiteX77" fmla="*/ 1831583 w 2621065"/>
              <a:gd name="connsiteY77" fmla="*/ 3821804 h 5144650"/>
              <a:gd name="connsiteX78" fmla="*/ 1857078 w 2621065"/>
              <a:gd name="connsiteY78" fmla="*/ 3885992 h 5144650"/>
              <a:gd name="connsiteX79" fmla="*/ 1923433 w 2621065"/>
              <a:gd name="connsiteY79" fmla="*/ 3982033 h 5144650"/>
              <a:gd name="connsiteX80" fmla="*/ 1980841 w 2621065"/>
              <a:gd name="connsiteY80" fmla="*/ 4057389 h 5144650"/>
              <a:gd name="connsiteX81" fmla="*/ 2024665 w 2621065"/>
              <a:gd name="connsiteY81" fmla="*/ 4118801 h 5144650"/>
              <a:gd name="connsiteX82" fmla="*/ 2072486 w 2621065"/>
              <a:gd name="connsiteY82" fmla="*/ 4180983 h 5144650"/>
              <a:gd name="connsiteX83" fmla="*/ 2102842 w 2621065"/>
              <a:gd name="connsiteY83" fmla="*/ 4242051 h 5144650"/>
              <a:gd name="connsiteX84" fmla="*/ 2090319 w 2621065"/>
              <a:gd name="connsiteY84" fmla="*/ 4351530 h 5144650"/>
              <a:gd name="connsiteX85" fmla="*/ 2197520 w 2621065"/>
              <a:gd name="connsiteY85" fmla="*/ 4467846 h 5144650"/>
              <a:gd name="connsiteX86" fmla="*/ 2204194 w 2621065"/>
              <a:gd name="connsiteY86" fmla="*/ 4542946 h 5144650"/>
              <a:gd name="connsiteX87" fmla="*/ 2296014 w 2621065"/>
              <a:gd name="connsiteY87" fmla="*/ 4609323 h 5144650"/>
              <a:gd name="connsiteX88" fmla="*/ 2349851 w 2621065"/>
              <a:gd name="connsiteY88" fmla="*/ 4719544 h 5144650"/>
              <a:gd name="connsiteX89" fmla="*/ 2466665 w 2621065"/>
              <a:gd name="connsiteY89" fmla="*/ 4853969 h 5144650"/>
              <a:gd name="connsiteX90" fmla="*/ 2469772 w 2621065"/>
              <a:gd name="connsiteY90" fmla="*/ 4906386 h 5144650"/>
              <a:gd name="connsiteX91" fmla="*/ 2485381 w 2621065"/>
              <a:gd name="connsiteY91" fmla="*/ 4916393 h 5144650"/>
              <a:gd name="connsiteX92" fmla="*/ 2494775 w 2621065"/>
              <a:gd name="connsiteY92" fmla="*/ 4928363 h 5144650"/>
              <a:gd name="connsiteX93" fmla="*/ 2503199 w 2621065"/>
              <a:gd name="connsiteY93" fmla="*/ 4925898 h 5144650"/>
              <a:gd name="connsiteX94" fmla="*/ 2517652 w 2621065"/>
              <a:gd name="connsiteY94" fmla="*/ 4937733 h 5144650"/>
              <a:gd name="connsiteX95" fmla="*/ 2527697 w 2621065"/>
              <a:gd name="connsiteY95" fmla="*/ 4958461 h 5144650"/>
              <a:gd name="connsiteX96" fmla="*/ 2567995 w 2621065"/>
              <a:gd name="connsiteY96" fmla="*/ 5062892 h 5144650"/>
              <a:gd name="connsiteX97" fmla="*/ 2596347 w 2621065"/>
              <a:gd name="connsiteY97" fmla="*/ 5121988 h 5144650"/>
              <a:gd name="connsiteX98" fmla="*/ 2613775 w 2621065"/>
              <a:gd name="connsiteY98" fmla="*/ 5139128 h 5144650"/>
              <a:gd name="connsiteX99" fmla="*/ 2621065 w 2621065"/>
              <a:gd name="connsiteY99" fmla="*/ 5144650 h 5144650"/>
              <a:gd name="connsiteX100" fmla="*/ 0 w 2621065"/>
              <a:gd name="connsiteY100" fmla="*/ 5144650 h 5144650"/>
              <a:gd name="connsiteX101" fmla="*/ 0 w 2621065"/>
              <a:gd name="connsiteY101" fmla="*/ 0 h 5144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621065" h="5144650">
                <a:moveTo>
                  <a:pt x="0" y="0"/>
                </a:moveTo>
                <a:lnTo>
                  <a:pt x="245438" y="268808"/>
                </a:lnTo>
                <a:lnTo>
                  <a:pt x="252687" y="292650"/>
                </a:lnTo>
                <a:lnTo>
                  <a:pt x="270361" y="304212"/>
                </a:lnTo>
                <a:cubicBezTo>
                  <a:pt x="273529" y="310126"/>
                  <a:pt x="273234" y="316860"/>
                  <a:pt x="272327" y="324001"/>
                </a:cubicBezTo>
                <a:cubicBezTo>
                  <a:pt x="272244" y="325072"/>
                  <a:pt x="272160" y="326143"/>
                  <a:pt x="272077" y="327214"/>
                </a:cubicBezTo>
                <a:lnTo>
                  <a:pt x="295110" y="357098"/>
                </a:lnTo>
                <a:lnTo>
                  <a:pt x="296727" y="371749"/>
                </a:lnTo>
                <a:cubicBezTo>
                  <a:pt x="307880" y="397452"/>
                  <a:pt x="336849" y="412373"/>
                  <a:pt x="332716" y="440404"/>
                </a:cubicBezTo>
                <a:cubicBezTo>
                  <a:pt x="334711" y="448819"/>
                  <a:pt x="338212" y="455052"/>
                  <a:pt x="342633" y="459903"/>
                </a:cubicBezTo>
                <a:lnTo>
                  <a:pt x="357304" y="470524"/>
                </a:lnTo>
                <a:lnTo>
                  <a:pt x="366064" y="467634"/>
                </a:lnTo>
                <a:lnTo>
                  <a:pt x="372502" y="477374"/>
                </a:lnTo>
                <a:lnTo>
                  <a:pt x="375501" y="478682"/>
                </a:lnTo>
                <a:cubicBezTo>
                  <a:pt x="383272" y="491970"/>
                  <a:pt x="403866" y="531500"/>
                  <a:pt x="419128" y="557106"/>
                </a:cubicBezTo>
                <a:cubicBezTo>
                  <a:pt x="439248" y="581985"/>
                  <a:pt x="451401" y="588102"/>
                  <a:pt x="467073" y="632313"/>
                </a:cubicBezTo>
                <a:cubicBezTo>
                  <a:pt x="479664" y="694967"/>
                  <a:pt x="495907" y="682399"/>
                  <a:pt x="490229" y="751490"/>
                </a:cubicBezTo>
                <a:cubicBezTo>
                  <a:pt x="499208" y="732249"/>
                  <a:pt x="513168" y="781653"/>
                  <a:pt x="516935" y="799823"/>
                </a:cubicBezTo>
                <a:cubicBezTo>
                  <a:pt x="520991" y="859493"/>
                  <a:pt x="569045" y="820005"/>
                  <a:pt x="542847" y="848761"/>
                </a:cubicBezTo>
                <a:cubicBezTo>
                  <a:pt x="562656" y="881830"/>
                  <a:pt x="526272" y="969168"/>
                  <a:pt x="572074" y="958725"/>
                </a:cubicBezTo>
                <a:cubicBezTo>
                  <a:pt x="597644" y="999777"/>
                  <a:pt x="577323" y="1011573"/>
                  <a:pt x="620598" y="1033391"/>
                </a:cubicBezTo>
                <a:cubicBezTo>
                  <a:pt x="630696" y="1059064"/>
                  <a:pt x="633259" y="1106766"/>
                  <a:pt x="632660" y="1112764"/>
                </a:cubicBezTo>
                <a:lnTo>
                  <a:pt x="634562" y="1113550"/>
                </a:lnTo>
                <a:cubicBezTo>
                  <a:pt x="640098" y="1119137"/>
                  <a:pt x="641169" y="1124274"/>
                  <a:pt x="640269" y="1129199"/>
                </a:cubicBezTo>
                <a:lnTo>
                  <a:pt x="637728" y="1135143"/>
                </a:lnTo>
                <a:lnTo>
                  <a:pt x="687640" y="1174841"/>
                </a:lnTo>
                <a:lnTo>
                  <a:pt x="724323" y="1244103"/>
                </a:lnTo>
                <a:cubicBezTo>
                  <a:pt x="726461" y="1255968"/>
                  <a:pt x="729249" y="1267984"/>
                  <a:pt x="732765" y="1279809"/>
                </a:cubicBezTo>
                <a:lnTo>
                  <a:pt x="735243" y="1286495"/>
                </a:lnTo>
                <a:lnTo>
                  <a:pt x="735618" y="1286424"/>
                </a:lnTo>
                <a:cubicBezTo>
                  <a:pt x="736846" y="1287437"/>
                  <a:pt x="737921" y="1289470"/>
                  <a:pt x="738875" y="1293066"/>
                </a:cubicBezTo>
                <a:lnTo>
                  <a:pt x="739767" y="1298687"/>
                </a:lnTo>
                <a:lnTo>
                  <a:pt x="744578" y="1311657"/>
                </a:lnTo>
                <a:lnTo>
                  <a:pt x="748379" y="1314753"/>
                </a:lnTo>
                <a:lnTo>
                  <a:pt x="752978" y="1314010"/>
                </a:lnTo>
                <a:lnTo>
                  <a:pt x="752978" y="1315472"/>
                </a:lnTo>
                <a:cubicBezTo>
                  <a:pt x="749424" y="1328629"/>
                  <a:pt x="740370" y="1337267"/>
                  <a:pt x="772880" y="1332740"/>
                </a:cubicBezTo>
                <a:cubicBezTo>
                  <a:pt x="769449" y="1360171"/>
                  <a:pt x="788120" y="1354435"/>
                  <a:pt x="805255" y="1379426"/>
                </a:cubicBezTo>
                <a:cubicBezTo>
                  <a:pt x="820018" y="1405268"/>
                  <a:pt x="847469" y="1452732"/>
                  <a:pt x="861455" y="1487793"/>
                </a:cubicBezTo>
                <a:cubicBezTo>
                  <a:pt x="860472" y="1529583"/>
                  <a:pt x="873198" y="1558240"/>
                  <a:pt x="889172" y="1589794"/>
                </a:cubicBezTo>
                <a:cubicBezTo>
                  <a:pt x="901837" y="1624879"/>
                  <a:pt x="918553" y="1656375"/>
                  <a:pt x="937443" y="1698307"/>
                </a:cubicBezTo>
                <a:lnTo>
                  <a:pt x="974458" y="1768464"/>
                </a:lnTo>
                <a:lnTo>
                  <a:pt x="1013480" y="1853903"/>
                </a:lnTo>
                <a:lnTo>
                  <a:pt x="1031382" y="1948177"/>
                </a:lnTo>
                <a:cubicBezTo>
                  <a:pt x="1065794" y="1983780"/>
                  <a:pt x="1017975" y="2014601"/>
                  <a:pt x="1031611" y="2064126"/>
                </a:cubicBezTo>
                <a:cubicBezTo>
                  <a:pt x="1011441" y="2152960"/>
                  <a:pt x="1051780" y="2170768"/>
                  <a:pt x="1043751" y="2210534"/>
                </a:cubicBezTo>
                <a:cubicBezTo>
                  <a:pt x="1047718" y="2261633"/>
                  <a:pt x="1043420" y="2260757"/>
                  <a:pt x="1055412" y="2309009"/>
                </a:cubicBezTo>
                <a:cubicBezTo>
                  <a:pt x="1065957" y="2376047"/>
                  <a:pt x="1080662" y="2371020"/>
                  <a:pt x="1077288" y="2438335"/>
                </a:cubicBezTo>
                <a:cubicBezTo>
                  <a:pt x="1117396" y="2455794"/>
                  <a:pt x="1082533" y="2452352"/>
                  <a:pt x="1095035" y="2483804"/>
                </a:cubicBezTo>
                <a:cubicBezTo>
                  <a:pt x="1061853" y="2488858"/>
                  <a:pt x="1120109" y="2517457"/>
                  <a:pt x="1084874" y="2535656"/>
                </a:cubicBezTo>
                <a:cubicBezTo>
                  <a:pt x="1088269" y="2540805"/>
                  <a:pt x="1092665" y="2545220"/>
                  <a:pt x="1097340" y="2549509"/>
                </a:cubicBezTo>
                <a:lnTo>
                  <a:pt x="1099771" y="2551770"/>
                </a:lnTo>
                <a:lnTo>
                  <a:pt x="1103350" y="2563634"/>
                </a:lnTo>
                <a:lnTo>
                  <a:pt x="1112049" y="2563454"/>
                </a:lnTo>
                <a:lnTo>
                  <a:pt x="1127385" y="2601609"/>
                </a:lnTo>
                <a:cubicBezTo>
                  <a:pt x="1113460" y="2637696"/>
                  <a:pt x="1158915" y="2668604"/>
                  <a:pt x="1139861" y="2713894"/>
                </a:cubicBezTo>
                <a:cubicBezTo>
                  <a:pt x="1135736" y="2729724"/>
                  <a:pt x="1140589" y="2773668"/>
                  <a:pt x="1152243" y="2778897"/>
                </a:cubicBezTo>
                <a:cubicBezTo>
                  <a:pt x="1155466" y="2787425"/>
                  <a:pt x="1152635" y="2799266"/>
                  <a:pt x="1164665" y="2800172"/>
                </a:cubicBezTo>
                <a:cubicBezTo>
                  <a:pt x="1179331" y="2803170"/>
                  <a:pt x="1160739" y="2841509"/>
                  <a:pt x="1176824" y="2832181"/>
                </a:cubicBezTo>
                <a:cubicBezTo>
                  <a:pt x="1164161" y="2859250"/>
                  <a:pt x="1195203" y="2868939"/>
                  <a:pt x="1204261" y="2886025"/>
                </a:cubicBezTo>
                <a:cubicBezTo>
                  <a:pt x="1217507" y="2920528"/>
                  <a:pt x="1243211" y="2992435"/>
                  <a:pt x="1256301" y="3039204"/>
                </a:cubicBezTo>
                <a:cubicBezTo>
                  <a:pt x="1264978" y="3073150"/>
                  <a:pt x="1260044" y="3127834"/>
                  <a:pt x="1282793" y="3166645"/>
                </a:cubicBezTo>
                <a:cubicBezTo>
                  <a:pt x="1304595" y="3193363"/>
                  <a:pt x="1317394" y="3226316"/>
                  <a:pt x="1353529" y="3266459"/>
                </a:cubicBezTo>
                <a:cubicBezTo>
                  <a:pt x="1399246" y="3301093"/>
                  <a:pt x="1431707" y="3283631"/>
                  <a:pt x="1443501" y="3351404"/>
                </a:cubicBezTo>
                <a:cubicBezTo>
                  <a:pt x="1476611" y="3383947"/>
                  <a:pt x="1480437" y="3422250"/>
                  <a:pt x="1502378" y="3451792"/>
                </a:cubicBezTo>
                <a:cubicBezTo>
                  <a:pt x="1529852" y="3487829"/>
                  <a:pt x="1579951" y="3532847"/>
                  <a:pt x="1608347" y="3567627"/>
                </a:cubicBezTo>
                <a:cubicBezTo>
                  <a:pt x="1624615" y="3589596"/>
                  <a:pt x="1671830" y="3654562"/>
                  <a:pt x="1672750" y="3660473"/>
                </a:cubicBezTo>
                <a:lnTo>
                  <a:pt x="1674801" y="3660727"/>
                </a:lnTo>
                <a:cubicBezTo>
                  <a:pt x="1681591" y="3664628"/>
                  <a:pt x="1683921" y="3669274"/>
                  <a:pt x="1684280" y="3674236"/>
                </a:cubicBezTo>
                <a:lnTo>
                  <a:pt x="1683297" y="3680606"/>
                </a:lnTo>
                <a:lnTo>
                  <a:pt x="1688840" y="3690943"/>
                </a:lnTo>
                <a:lnTo>
                  <a:pt x="1697179" y="3714191"/>
                </a:lnTo>
                <a:cubicBezTo>
                  <a:pt x="1717721" y="3731428"/>
                  <a:pt x="1792260" y="3780041"/>
                  <a:pt x="1812095" y="3794363"/>
                </a:cubicBezTo>
                <a:lnTo>
                  <a:pt x="1816185" y="3800123"/>
                </a:lnTo>
                <a:lnTo>
                  <a:pt x="1816532" y="3799958"/>
                </a:lnTo>
                <a:cubicBezTo>
                  <a:pt x="1817981" y="3800606"/>
                  <a:pt x="1819537" y="3802274"/>
                  <a:pt x="1821367" y="3805472"/>
                </a:cubicBezTo>
                <a:lnTo>
                  <a:pt x="1823645" y="3810629"/>
                </a:lnTo>
                <a:lnTo>
                  <a:pt x="1831583" y="3821804"/>
                </a:lnTo>
                <a:lnTo>
                  <a:pt x="1857078" y="3885992"/>
                </a:lnTo>
                <a:cubicBezTo>
                  <a:pt x="1870925" y="3912689"/>
                  <a:pt x="1904030" y="3944898"/>
                  <a:pt x="1923433" y="3982033"/>
                </a:cubicBezTo>
                <a:cubicBezTo>
                  <a:pt x="1932954" y="4022380"/>
                  <a:pt x="1957377" y="4031327"/>
                  <a:pt x="1980841" y="4057389"/>
                </a:cubicBezTo>
                <a:cubicBezTo>
                  <a:pt x="1978839" y="4101894"/>
                  <a:pt x="2006008" y="4111963"/>
                  <a:pt x="2024665" y="4118801"/>
                </a:cubicBezTo>
                <a:lnTo>
                  <a:pt x="2072486" y="4180983"/>
                </a:lnTo>
                <a:lnTo>
                  <a:pt x="2102842" y="4242051"/>
                </a:lnTo>
                <a:lnTo>
                  <a:pt x="2090319" y="4351530"/>
                </a:lnTo>
                <a:cubicBezTo>
                  <a:pt x="2089688" y="4357705"/>
                  <a:pt x="2200335" y="4461482"/>
                  <a:pt x="2197520" y="4467846"/>
                </a:cubicBezTo>
                <a:cubicBezTo>
                  <a:pt x="2239949" y="4492943"/>
                  <a:pt x="2178502" y="4499026"/>
                  <a:pt x="2204194" y="4542946"/>
                </a:cubicBezTo>
                <a:cubicBezTo>
                  <a:pt x="2219385" y="4595904"/>
                  <a:pt x="2280978" y="4565135"/>
                  <a:pt x="2296014" y="4609323"/>
                </a:cubicBezTo>
                <a:cubicBezTo>
                  <a:pt x="2334979" y="4654669"/>
                  <a:pt x="2311617" y="4683666"/>
                  <a:pt x="2349851" y="4719544"/>
                </a:cubicBezTo>
                <a:cubicBezTo>
                  <a:pt x="2393277" y="4725733"/>
                  <a:pt x="2446606" y="4827088"/>
                  <a:pt x="2466665" y="4853969"/>
                </a:cubicBezTo>
                <a:cubicBezTo>
                  <a:pt x="2435625" y="4867556"/>
                  <a:pt x="2499515" y="4879650"/>
                  <a:pt x="2469772" y="4906386"/>
                </a:cubicBezTo>
                <a:cubicBezTo>
                  <a:pt x="2474368" y="4910433"/>
                  <a:pt x="2479754" y="4913508"/>
                  <a:pt x="2485381" y="4916393"/>
                </a:cubicBezTo>
                <a:lnTo>
                  <a:pt x="2494775" y="4928363"/>
                </a:lnTo>
                <a:lnTo>
                  <a:pt x="2503199" y="4925898"/>
                </a:lnTo>
                <a:lnTo>
                  <a:pt x="2517652" y="4937733"/>
                </a:lnTo>
                <a:cubicBezTo>
                  <a:pt x="2522042" y="4943002"/>
                  <a:pt x="2525578" y="4949649"/>
                  <a:pt x="2527697" y="4958461"/>
                </a:cubicBezTo>
                <a:cubicBezTo>
                  <a:pt x="2523186" y="4996747"/>
                  <a:pt x="2575192" y="5014427"/>
                  <a:pt x="2567995" y="5062892"/>
                </a:cubicBezTo>
                <a:cubicBezTo>
                  <a:pt x="2567947" y="5079163"/>
                  <a:pt x="2583689" y="5120039"/>
                  <a:pt x="2596347" y="5121988"/>
                </a:cubicBezTo>
                <a:cubicBezTo>
                  <a:pt x="2601622" y="5129320"/>
                  <a:pt x="2601836" y="5141425"/>
                  <a:pt x="2613775" y="5139128"/>
                </a:cubicBezTo>
                <a:lnTo>
                  <a:pt x="2621065" y="5144650"/>
                </a:lnTo>
                <a:lnTo>
                  <a:pt x="0" y="5144650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9838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rchive">
      <a:dk1>
        <a:sysClr val="windowText" lastClr="000000"/>
      </a:dk1>
      <a:lt1>
        <a:sysClr val="window" lastClr="FFFFFF"/>
      </a:lt1>
      <a:dk2>
        <a:srgbClr val="353B3D"/>
      </a:dk2>
      <a:lt2>
        <a:srgbClr val="EEECEA"/>
      </a:lt2>
      <a:accent1>
        <a:srgbClr val="A65E5E"/>
      </a:accent1>
      <a:accent2>
        <a:srgbClr val="9D6053"/>
      </a:accent2>
      <a:accent3>
        <a:srgbClr val="968274"/>
      </a:accent3>
      <a:accent4>
        <a:srgbClr val="878079"/>
      </a:accent4>
      <a:accent5>
        <a:srgbClr val="6C737A"/>
      </a:accent5>
      <a:accent6>
        <a:srgbClr val="697777"/>
      </a:accent6>
      <a:hlink>
        <a:srgbClr val="A25872"/>
      </a:hlink>
      <a:folHlink>
        <a:srgbClr val="667A7E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37</Words>
  <Application>Microsoft Macintosh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Bembo</vt:lpstr>
      <vt:lpstr>ArchiveVTI</vt:lpstr>
      <vt:lpstr>[insert title here]</vt:lpstr>
      <vt:lpstr>[insert title here]</vt:lpstr>
      <vt:lpstr>[insert title here]</vt:lpstr>
      <vt:lpstr>[insert title here]</vt:lpstr>
      <vt:lpstr>[last slide title]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Myriam Stewart</dc:creator>
  <cp:lastModifiedBy>Myriam Stewart</cp:lastModifiedBy>
  <cp:revision>3</cp:revision>
  <dcterms:created xsi:type="dcterms:W3CDTF">2024-07-23T11:42:59Z</dcterms:created>
  <dcterms:modified xsi:type="dcterms:W3CDTF">2024-07-23T14:48:17Z</dcterms:modified>
</cp:coreProperties>
</file>